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sldIdLst>
    <p:sldId id="256" r:id="rId3"/>
    <p:sldId id="258" r:id="rId4"/>
    <p:sldId id="275" r:id="rId5"/>
    <p:sldId id="274" r:id="rId6"/>
    <p:sldId id="259" r:id="rId7"/>
    <p:sldId id="260" r:id="rId8"/>
    <p:sldId id="273" r:id="rId9"/>
    <p:sldId id="278" r:id="rId10"/>
    <p:sldId id="270" r:id="rId11"/>
    <p:sldId id="261" r:id="rId12"/>
    <p:sldId id="271" r:id="rId13"/>
    <p:sldId id="269" r:id="rId14"/>
    <p:sldId id="276" r:id="rId15"/>
    <p:sldId id="263" r:id="rId16"/>
    <p:sldId id="272" r:id="rId17"/>
    <p:sldId id="262" r:id="rId18"/>
    <p:sldId id="264" r:id="rId19"/>
    <p:sldId id="267" r:id="rId20"/>
    <p:sldId id="277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415C1ED-B26C-4393-A2B9-B1E361B01409}">
          <p14:sldIdLst>
            <p14:sldId id="256"/>
            <p14:sldId id="258"/>
            <p14:sldId id="275"/>
            <p14:sldId id="274"/>
            <p14:sldId id="259"/>
            <p14:sldId id="260"/>
            <p14:sldId id="273"/>
            <p14:sldId id="278"/>
            <p14:sldId id="270"/>
            <p14:sldId id="261"/>
            <p14:sldId id="271"/>
            <p14:sldId id="269"/>
            <p14:sldId id="276"/>
            <p14:sldId id="263"/>
            <p14:sldId id="272"/>
            <p14:sldId id="262"/>
            <p14:sldId id="264"/>
            <p14:sldId id="267"/>
            <p14:sldId id="277"/>
          </p14:sldIdLst>
        </p14:section>
        <p14:section name="Раздел без заголовка" id="{9A165262-7106-4B9C-A391-EF271224577B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chs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7680" autoAdjust="0"/>
  </p:normalViewPr>
  <p:slideViewPr>
    <p:cSldViewPr>
      <p:cViewPr varScale="1">
        <p:scale>
          <a:sx n="107" d="100"/>
          <a:sy n="107" d="100"/>
        </p:scale>
        <p:origin x="-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0T14:07:11.572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BA1E76-0477-4546-A1DD-53AA2D03820D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E2258-DC47-4F15-B2E4-B4D5FBF7C6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241083-BE12-48D7-B9C2-90E778EAC281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F82C3-2E5A-4CBD-8B49-B510A353D9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940A87-649F-4BDE-9338-CBCC9EAA0597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6BC1C-DBDB-4BBF-9B8B-51E14E274B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79 h 640"/>
                <a:gd name="T6" fmla="*/ 3920617 w 2706"/>
                <a:gd name="T7" fmla="*/ 60334 h 640"/>
                <a:gd name="T8" fmla="*/ 3733317 w 2706"/>
                <a:gd name="T9" fmla="*/ 95264 h 640"/>
                <a:gd name="T10" fmla="*/ 3539667 w 2706"/>
                <a:gd name="T11" fmla="*/ 130194 h 640"/>
                <a:gd name="T12" fmla="*/ 3342842 w 2706"/>
                <a:gd name="T13" fmla="*/ 171476 h 640"/>
                <a:gd name="T14" fmla="*/ 3139669 w 2706"/>
                <a:gd name="T15" fmla="*/ 212757 h 640"/>
                <a:gd name="T16" fmla="*/ 2933320 w 2706"/>
                <a:gd name="T17" fmla="*/ 260389 h 640"/>
                <a:gd name="T18" fmla="*/ 2720623 w 2706"/>
                <a:gd name="T19" fmla="*/ 308021 h 640"/>
                <a:gd name="T20" fmla="*/ 2720623 w 2706"/>
                <a:gd name="T21" fmla="*/ 308021 h 640"/>
                <a:gd name="T22" fmla="*/ 2336498 w 2706"/>
                <a:gd name="T23" fmla="*/ 400110 h 640"/>
                <a:gd name="T24" fmla="*/ 1961896 w 2706"/>
                <a:gd name="T25" fmla="*/ 482672 h 640"/>
                <a:gd name="T26" fmla="*/ 1603167 w 2706"/>
                <a:gd name="T27" fmla="*/ 558884 h 640"/>
                <a:gd name="T28" fmla="*/ 1257137 w 2706"/>
                <a:gd name="T29" fmla="*/ 631920 h 640"/>
                <a:gd name="T30" fmla="*/ 926980 w 2706"/>
                <a:gd name="T31" fmla="*/ 695429 h 640"/>
                <a:gd name="T32" fmla="*/ 606347 w 2706"/>
                <a:gd name="T33" fmla="*/ 752588 h 640"/>
                <a:gd name="T34" fmla="*/ 298411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48 w 2706"/>
                <a:gd name="T41" fmla="*/ 882782 h 640"/>
                <a:gd name="T42" fmla="*/ 403173 w 2706"/>
                <a:gd name="T43" fmla="*/ 908186 h 640"/>
                <a:gd name="T44" fmla="*/ 593648 w 2706"/>
                <a:gd name="T45" fmla="*/ 930414 h 640"/>
                <a:gd name="T46" fmla="*/ 780949 w 2706"/>
                <a:gd name="T47" fmla="*/ 949467 h 640"/>
                <a:gd name="T48" fmla="*/ 961900 w 2706"/>
                <a:gd name="T49" fmla="*/ 968520 h 640"/>
                <a:gd name="T50" fmla="*/ 1136503 w 2706"/>
                <a:gd name="T51" fmla="*/ 981222 h 640"/>
                <a:gd name="T52" fmla="*/ 1304756 w 2706"/>
                <a:gd name="T53" fmla="*/ 993924 h 640"/>
                <a:gd name="T54" fmla="*/ 1469835 w 2706"/>
                <a:gd name="T55" fmla="*/ 1003450 h 640"/>
                <a:gd name="T56" fmla="*/ 1631739 w 2706"/>
                <a:gd name="T57" fmla="*/ 1009801 h 640"/>
                <a:gd name="T58" fmla="*/ 1787294 w 2706"/>
                <a:gd name="T59" fmla="*/ 1012977 h 640"/>
                <a:gd name="T60" fmla="*/ 1936499 w 2706"/>
                <a:gd name="T61" fmla="*/ 1016152 h 640"/>
                <a:gd name="T62" fmla="*/ 2082530 w 2706"/>
                <a:gd name="T63" fmla="*/ 1016152 h 640"/>
                <a:gd name="T64" fmla="*/ 2225387 w 2706"/>
                <a:gd name="T65" fmla="*/ 1012977 h 640"/>
                <a:gd name="T66" fmla="*/ 2365069 w 2706"/>
                <a:gd name="T67" fmla="*/ 1009801 h 640"/>
                <a:gd name="T68" fmla="*/ 2498402 w 2706"/>
                <a:gd name="T69" fmla="*/ 1003450 h 640"/>
                <a:gd name="T70" fmla="*/ 2628560 w 2706"/>
                <a:gd name="T71" fmla="*/ 993924 h 640"/>
                <a:gd name="T72" fmla="*/ 2752369 w 2706"/>
                <a:gd name="T73" fmla="*/ 984397 h 640"/>
                <a:gd name="T74" fmla="*/ 2876178 w 2706"/>
                <a:gd name="T75" fmla="*/ 971695 h 640"/>
                <a:gd name="T76" fmla="*/ 2993637 w 2706"/>
                <a:gd name="T77" fmla="*/ 955818 h 640"/>
                <a:gd name="T78" fmla="*/ 3111097 w 2706"/>
                <a:gd name="T79" fmla="*/ 939941 h 640"/>
                <a:gd name="T80" fmla="*/ 3222208 w 2706"/>
                <a:gd name="T81" fmla="*/ 920888 h 640"/>
                <a:gd name="T82" fmla="*/ 3333319 w 2706"/>
                <a:gd name="T83" fmla="*/ 901835 h 640"/>
                <a:gd name="T84" fmla="*/ 3438080 w 2706"/>
                <a:gd name="T85" fmla="*/ 879607 h 640"/>
                <a:gd name="T86" fmla="*/ 3542841 w 2706"/>
                <a:gd name="T87" fmla="*/ 857378 h 640"/>
                <a:gd name="T88" fmla="*/ 3644428 w 2706"/>
                <a:gd name="T89" fmla="*/ 831974 h 640"/>
                <a:gd name="T90" fmla="*/ 3742841 w 2706"/>
                <a:gd name="T91" fmla="*/ 806571 h 640"/>
                <a:gd name="T92" fmla="*/ 3838078 w 2706"/>
                <a:gd name="T93" fmla="*/ 777991 h 640"/>
                <a:gd name="T94" fmla="*/ 3933316 w 2706"/>
                <a:gd name="T95" fmla="*/ 749412 h 640"/>
                <a:gd name="T96" fmla="*/ 4114267 w 2706"/>
                <a:gd name="T97" fmla="*/ 685903 h 640"/>
                <a:gd name="T98" fmla="*/ 4288870 w 2706"/>
                <a:gd name="T99" fmla="*/ 619218 h 640"/>
                <a:gd name="T100" fmla="*/ 4288870 w 2706"/>
                <a:gd name="T101" fmla="*/ 619218 h 640"/>
                <a:gd name="T102" fmla="*/ 4295219 w 2706"/>
                <a:gd name="T103" fmla="*/ 616042 h 640"/>
                <a:gd name="T104" fmla="*/ 4295219 w 2706"/>
                <a:gd name="T105" fmla="*/ 616042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8280254 w 5216"/>
                <a:gd name="T1" fmla="*/ 1131992 h 762"/>
                <a:gd name="T2" fmla="*/ 7911960 w 5216"/>
                <a:gd name="T3" fmla="*/ 1087600 h 762"/>
                <a:gd name="T4" fmla="*/ 7108700 w 5216"/>
                <a:gd name="T5" fmla="*/ 967108 h 762"/>
                <a:gd name="T6" fmla="*/ 6213365 w 5216"/>
                <a:gd name="T7" fmla="*/ 805395 h 762"/>
                <a:gd name="T8" fmla="*/ 5216433 w 5216"/>
                <a:gd name="T9" fmla="*/ 592948 h 762"/>
                <a:gd name="T10" fmla="*/ 4676693 w 5216"/>
                <a:gd name="T11" fmla="*/ 469285 h 762"/>
                <a:gd name="T12" fmla="*/ 4257600 w 5216"/>
                <a:gd name="T13" fmla="*/ 374160 h 762"/>
                <a:gd name="T14" fmla="*/ 3857557 w 5216"/>
                <a:gd name="T15" fmla="*/ 291718 h 762"/>
                <a:gd name="T16" fmla="*/ 3476564 w 5216"/>
                <a:gd name="T17" fmla="*/ 221959 h 762"/>
                <a:gd name="T18" fmla="*/ 3111445 w 5216"/>
                <a:gd name="T19" fmla="*/ 161713 h 762"/>
                <a:gd name="T20" fmla="*/ 2762201 w 5216"/>
                <a:gd name="T21" fmla="*/ 114150 h 762"/>
                <a:gd name="T22" fmla="*/ 2117688 w 5216"/>
                <a:gd name="T23" fmla="*/ 44392 h 762"/>
                <a:gd name="T24" fmla="*/ 1539848 w 5216"/>
                <a:gd name="T25" fmla="*/ 6342 h 762"/>
                <a:gd name="T26" fmla="*/ 1022332 w 5216"/>
                <a:gd name="T27" fmla="*/ 0 h 762"/>
                <a:gd name="T28" fmla="*/ 568315 w 5216"/>
                <a:gd name="T29" fmla="*/ 15854 h 762"/>
                <a:gd name="T30" fmla="*/ 174622 w 5216"/>
                <a:gd name="T31" fmla="*/ 50734 h 762"/>
                <a:gd name="T32" fmla="*/ 0 w 5216"/>
                <a:gd name="T33" fmla="*/ 76100 h 762"/>
                <a:gd name="T34" fmla="*/ 498466 w 5216"/>
                <a:gd name="T35" fmla="*/ 136346 h 762"/>
                <a:gd name="T36" fmla="*/ 1035032 w 5216"/>
                <a:gd name="T37" fmla="*/ 221959 h 762"/>
                <a:gd name="T38" fmla="*/ 1609697 w 5216"/>
                <a:gd name="T39" fmla="*/ 332939 h 762"/>
                <a:gd name="T40" fmla="*/ 2225636 w 5216"/>
                <a:gd name="T41" fmla="*/ 469285 h 762"/>
                <a:gd name="T42" fmla="*/ 2787601 w 5216"/>
                <a:gd name="T43" fmla="*/ 599290 h 762"/>
                <a:gd name="T44" fmla="*/ 3822633 w 5216"/>
                <a:gd name="T45" fmla="*/ 818078 h 762"/>
                <a:gd name="T46" fmla="*/ 4298874 w 5216"/>
                <a:gd name="T47" fmla="*/ 906862 h 762"/>
                <a:gd name="T48" fmla="*/ 4749716 w 5216"/>
                <a:gd name="T49" fmla="*/ 982962 h 762"/>
                <a:gd name="T50" fmla="*/ 5175159 w 5216"/>
                <a:gd name="T51" fmla="*/ 1049550 h 762"/>
                <a:gd name="T52" fmla="*/ 5575202 w 5216"/>
                <a:gd name="T53" fmla="*/ 1100283 h 762"/>
                <a:gd name="T54" fmla="*/ 5953020 w 5216"/>
                <a:gd name="T55" fmla="*/ 1144675 h 762"/>
                <a:gd name="T56" fmla="*/ 6308614 w 5216"/>
                <a:gd name="T57" fmla="*/ 1173213 h 762"/>
                <a:gd name="T58" fmla="*/ 6641983 w 5216"/>
                <a:gd name="T59" fmla="*/ 1195409 h 762"/>
                <a:gd name="T60" fmla="*/ 6959477 w 5216"/>
                <a:gd name="T61" fmla="*/ 1208092 h 762"/>
                <a:gd name="T62" fmla="*/ 7254747 w 5216"/>
                <a:gd name="T63" fmla="*/ 1208092 h 762"/>
                <a:gd name="T64" fmla="*/ 7534142 w 5216"/>
                <a:gd name="T65" fmla="*/ 1201750 h 762"/>
                <a:gd name="T66" fmla="*/ 7797663 w 5216"/>
                <a:gd name="T67" fmla="*/ 1185896 h 762"/>
                <a:gd name="T68" fmla="*/ 8045308 w 5216"/>
                <a:gd name="T69" fmla="*/ 1160529 h 762"/>
                <a:gd name="T70" fmla="*/ 8280254 w 5216"/>
                <a:gd name="T71" fmla="*/ 1131992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68 w 5144"/>
                <a:gd name="T5" fmla="*/ 104797 h 694"/>
                <a:gd name="T6" fmla="*/ 114274 w 5144"/>
                <a:gd name="T7" fmla="*/ 88919 h 694"/>
                <a:gd name="T8" fmla="*/ 260290 w 5144"/>
                <a:gd name="T9" fmla="*/ 66689 h 694"/>
                <a:gd name="T10" fmla="*/ 355519 w 5144"/>
                <a:gd name="T11" fmla="*/ 53987 h 694"/>
                <a:gd name="T12" fmla="*/ 466618 w 5144"/>
                <a:gd name="T13" fmla="*/ 41284 h 694"/>
                <a:gd name="T14" fmla="*/ 590415 w 5144"/>
                <a:gd name="T15" fmla="*/ 31757 h 694"/>
                <a:gd name="T16" fmla="*/ 733257 w 5144"/>
                <a:gd name="T17" fmla="*/ 22230 h 694"/>
                <a:gd name="T18" fmla="*/ 888797 w 5144"/>
                <a:gd name="T19" fmla="*/ 12703 h 694"/>
                <a:gd name="T20" fmla="*/ 1063382 w 5144"/>
                <a:gd name="T21" fmla="*/ 6351 h 694"/>
                <a:gd name="T22" fmla="*/ 1253838 w 5144"/>
                <a:gd name="T23" fmla="*/ 3176 h 694"/>
                <a:gd name="T24" fmla="*/ 1460166 w 5144"/>
                <a:gd name="T25" fmla="*/ 0 h 694"/>
                <a:gd name="T26" fmla="*/ 1682365 w 5144"/>
                <a:gd name="T27" fmla="*/ 3176 h 694"/>
                <a:gd name="T28" fmla="*/ 1920435 w 5144"/>
                <a:gd name="T29" fmla="*/ 9527 h 694"/>
                <a:gd name="T30" fmla="*/ 2177552 w 5144"/>
                <a:gd name="T31" fmla="*/ 22230 h 694"/>
                <a:gd name="T32" fmla="*/ 2450539 w 5144"/>
                <a:gd name="T33" fmla="*/ 38108 h 694"/>
                <a:gd name="T34" fmla="*/ 2739398 w 5144"/>
                <a:gd name="T35" fmla="*/ 63514 h 694"/>
                <a:gd name="T36" fmla="*/ 3047302 w 5144"/>
                <a:gd name="T37" fmla="*/ 92095 h 694"/>
                <a:gd name="T38" fmla="*/ 3374253 w 5144"/>
                <a:gd name="T39" fmla="*/ 127027 h 694"/>
                <a:gd name="T40" fmla="*/ 3717074 w 5144"/>
                <a:gd name="T41" fmla="*/ 168311 h 694"/>
                <a:gd name="T42" fmla="*/ 4078941 w 5144"/>
                <a:gd name="T43" fmla="*/ 219122 h 694"/>
                <a:gd name="T44" fmla="*/ 4456680 w 5144"/>
                <a:gd name="T45" fmla="*/ 276284 h 694"/>
                <a:gd name="T46" fmla="*/ 4853464 w 5144"/>
                <a:gd name="T47" fmla="*/ 342973 h 694"/>
                <a:gd name="T48" fmla="*/ 5269294 w 5144"/>
                <a:gd name="T49" fmla="*/ 422365 h 694"/>
                <a:gd name="T50" fmla="*/ 5704169 w 5144"/>
                <a:gd name="T51" fmla="*/ 508108 h 694"/>
                <a:gd name="T52" fmla="*/ 6158090 w 5144"/>
                <a:gd name="T53" fmla="*/ 603379 h 694"/>
                <a:gd name="T54" fmla="*/ 6631057 w 5144"/>
                <a:gd name="T55" fmla="*/ 711352 h 694"/>
                <a:gd name="T56" fmla="*/ 7123069 w 5144"/>
                <a:gd name="T57" fmla="*/ 828852 h 694"/>
                <a:gd name="T58" fmla="*/ 7634127 w 5144"/>
                <a:gd name="T59" fmla="*/ 959055 h 694"/>
                <a:gd name="T60" fmla="*/ 8164231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45 w 3112"/>
                <a:gd name="T5" fmla="*/ 887779 h 584"/>
                <a:gd name="T6" fmla="*/ 533288 w 3112"/>
                <a:gd name="T7" fmla="*/ 789489 h 584"/>
                <a:gd name="T8" fmla="*/ 803107 w 3112"/>
                <a:gd name="T9" fmla="*/ 722906 h 584"/>
                <a:gd name="T10" fmla="*/ 1114192 w 3112"/>
                <a:gd name="T11" fmla="*/ 649981 h 584"/>
                <a:gd name="T12" fmla="*/ 1460194 w 3112"/>
                <a:gd name="T13" fmla="*/ 570715 h 584"/>
                <a:gd name="T14" fmla="*/ 1831591 w 3112"/>
                <a:gd name="T15" fmla="*/ 485108 h 584"/>
                <a:gd name="T16" fmla="*/ 2225209 w 3112"/>
                <a:gd name="T17" fmla="*/ 402671 h 584"/>
                <a:gd name="T18" fmla="*/ 2628349 w 3112"/>
                <a:gd name="T19" fmla="*/ 320235 h 584"/>
                <a:gd name="T20" fmla="*/ 3041013 w 3112"/>
                <a:gd name="T21" fmla="*/ 244139 h 584"/>
                <a:gd name="T22" fmla="*/ 3450502 w 3112"/>
                <a:gd name="T23" fmla="*/ 171215 h 584"/>
                <a:gd name="T24" fmla="*/ 3653659 w 3112"/>
                <a:gd name="T25" fmla="*/ 139508 h 584"/>
                <a:gd name="T26" fmla="*/ 3850468 w 3112"/>
                <a:gd name="T27" fmla="*/ 107802 h 584"/>
                <a:gd name="T28" fmla="*/ 4047277 w 3112"/>
                <a:gd name="T29" fmla="*/ 82437 h 584"/>
                <a:gd name="T30" fmla="*/ 4237737 w 3112"/>
                <a:gd name="T31" fmla="*/ 57072 h 584"/>
                <a:gd name="T32" fmla="*/ 4425023 w 3112"/>
                <a:gd name="T33" fmla="*/ 38048 h 584"/>
                <a:gd name="T34" fmla="*/ 4602786 w 3112"/>
                <a:gd name="T35" fmla="*/ 22194 h 584"/>
                <a:gd name="T36" fmla="*/ 4774200 w 3112"/>
                <a:gd name="T37" fmla="*/ 9512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8A965-8B7F-4FBB-A963-7A39635AEAB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808DA-4B49-4129-B0F3-41B40DB07296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29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DBC25-B905-4FFC-A079-BC3C12FC629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EEA8D-0F58-45D8-9A15-9838C858941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60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870172 w 2706"/>
              <a:gd name="T1" fmla="*/ 0 h 640"/>
              <a:gd name="T2" fmla="*/ 2870172 w 2706"/>
              <a:gd name="T3" fmla="*/ 0 h 640"/>
              <a:gd name="T4" fmla="*/ 2748987 w 2706"/>
              <a:gd name="T5" fmla="*/ 20092 h 640"/>
              <a:gd name="T6" fmla="*/ 2625676 w 2706"/>
              <a:gd name="T7" fmla="*/ 42416 h 640"/>
              <a:gd name="T8" fmla="*/ 2500239 w 2706"/>
              <a:gd name="T9" fmla="*/ 66973 h 640"/>
              <a:gd name="T10" fmla="*/ 2370549 w 2706"/>
              <a:gd name="T11" fmla="*/ 91529 h 640"/>
              <a:gd name="T12" fmla="*/ 2238734 w 2706"/>
              <a:gd name="T13" fmla="*/ 120551 h 640"/>
              <a:gd name="T14" fmla="*/ 2102667 w 2706"/>
              <a:gd name="T15" fmla="*/ 149572 h 640"/>
              <a:gd name="T16" fmla="*/ 1964473 w 2706"/>
              <a:gd name="T17" fmla="*/ 183059 h 640"/>
              <a:gd name="T18" fmla="*/ 1822028 w 2706"/>
              <a:gd name="T19" fmla="*/ 216545 h 640"/>
              <a:gd name="T20" fmla="*/ 1822028 w 2706"/>
              <a:gd name="T21" fmla="*/ 216545 h 640"/>
              <a:gd name="T22" fmla="*/ 1564775 w 2706"/>
              <a:gd name="T23" fmla="*/ 281285 h 640"/>
              <a:gd name="T24" fmla="*/ 1313901 w 2706"/>
              <a:gd name="T25" fmla="*/ 339328 h 640"/>
              <a:gd name="T26" fmla="*/ 1073657 w 2706"/>
              <a:gd name="T27" fmla="*/ 392906 h 640"/>
              <a:gd name="T28" fmla="*/ 841917 w 2706"/>
              <a:gd name="T29" fmla="*/ 444252 h 640"/>
              <a:gd name="T30" fmla="*/ 620808 w 2706"/>
              <a:gd name="T31" fmla="*/ 488900 h 640"/>
              <a:gd name="T32" fmla="*/ 406076 w 2706"/>
              <a:gd name="T33" fmla="*/ 529084 h 640"/>
              <a:gd name="T34" fmla="*/ 199849 w 2706"/>
              <a:gd name="T35" fmla="*/ 567035 h 640"/>
              <a:gd name="T36" fmla="*/ 0 w 2706"/>
              <a:gd name="T37" fmla="*/ 600521 h 640"/>
              <a:gd name="T38" fmla="*/ 0 w 2706"/>
              <a:gd name="T39" fmla="*/ 600521 h 640"/>
              <a:gd name="T40" fmla="*/ 138193 w 2706"/>
              <a:gd name="T41" fmla="*/ 620613 h 640"/>
              <a:gd name="T42" fmla="*/ 270009 w 2706"/>
              <a:gd name="T43" fmla="*/ 638473 h 640"/>
              <a:gd name="T44" fmla="*/ 397572 w 2706"/>
              <a:gd name="T45" fmla="*/ 654100 h 640"/>
              <a:gd name="T46" fmla="*/ 523009 w 2706"/>
              <a:gd name="T47" fmla="*/ 667494 h 640"/>
              <a:gd name="T48" fmla="*/ 644194 w 2706"/>
              <a:gd name="T49" fmla="*/ 680889 h 640"/>
              <a:gd name="T50" fmla="*/ 761127 w 2706"/>
              <a:gd name="T51" fmla="*/ 689818 h 640"/>
              <a:gd name="T52" fmla="*/ 873808 w 2706"/>
              <a:gd name="T53" fmla="*/ 698748 h 640"/>
              <a:gd name="T54" fmla="*/ 984363 w 2706"/>
              <a:gd name="T55" fmla="*/ 705445 h 640"/>
              <a:gd name="T56" fmla="*/ 1092791 w 2706"/>
              <a:gd name="T57" fmla="*/ 709910 h 640"/>
              <a:gd name="T58" fmla="*/ 1196968 w 2706"/>
              <a:gd name="T59" fmla="*/ 712143 h 640"/>
              <a:gd name="T60" fmla="*/ 1296892 w 2706"/>
              <a:gd name="T61" fmla="*/ 714375 h 640"/>
              <a:gd name="T62" fmla="*/ 1394691 w 2706"/>
              <a:gd name="T63" fmla="*/ 714375 h 640"/>
              <a:gd name="T64" fmla="*/ 1490363 w 2706"/>
              <a:gd name="T65" fmla="*/ 712143 h 640"/>
              <a:gd name="T66" fmla="*/ 1583910 w 2706"/>
              <a:gd name="T67" fmla="*/ 709910 h 640"/>
              <a:gd name="T68" fmla="*/ 1673204 w 2706"/>
              <a:gd name="T69" fmla="*/ 705445 h 640"/>
              <a:gd name="T70" fmla="*/ 1760372 w 2706"/>
              <a:gd name="T71" fmla="*/ 698748 h 640"/>
              <a:gd name="T72" fmla="*/ 1843288 w 2706"/>
              <a:gd name="T73" fmla="*/ 692051 h 640"/>
              <a:gd name="T74" fmla="*/ 1926204 w 2706"/>
              <a:gd name="T75" fmla="*/ 683121 h 640"/>
              <a:gd name="T76" fmla="*/ 2004868 w 2706"/>
              <a:gd name="T77" fmla="*/ 671959 h 640"/>
              <a:gd name="T78" fmla="*/ 2083532 w 2706"/>
              <a:gd name="T79" fmla="*/ 660797 h 640"/>
              <a:gd name="T80" fmla="*/ 2157944 w 2706"/>
              <a:gd name="T81" fmla="*/ 647402 h 640"/>
              <a:gd name="T82" fmla="*/ 2232356 w 2706"/>
              <a:gd name="T83" fmla="*/ 634008 h 640"/>
              <a:gd name="T84" fmla="*/ 2302516 w 2706"/>
              <a:gd name="T85" fmla="*/ 618381 h 640"/>
              <a:gd name="T86" fmla="*/ 2372675 w 2706"/>
              <a:gd name="T87" fmla="*/ 602754 h 640"/>
              <a:gd name="T88" fmla="*/ 2440709 w 2706"/>
              <a:gd name="T89" fmla="*/ 584895 h 640"/>
              <a:gd name="T90" fmla="*/ 2506617 w 2706"/>
              <a:gd name="T91" fmla="*/ 567035 h 640"/>
              <a:gd name="T92" fmla="*/ 2570398 w 2706"/>
              <a:gd name="T93" fmla="*/ 546943 h 640"/>
              <a:gd name="T94" fmla="*/ 2634180 w 2706"/>
              <a:gd name="T95" fmla="*/ 526852 h 640"/>
              <a:gd name="T96" fmla="*/ 2755365 w 2706"/>
              <a:gd name="T97" fmla="*/ 482203 h 640"/>
              <a:gd name="T98" fmla="*/ 2872298 w 2706"/>
              <a:gd name="T99" fmla="*/ 435322 h 640"/>
              <a:gd name="T100" fmla="*/ 2872298 w 2706"/>
              <a:gd name="T101" fmla="*/ 435322 h 640"/>
              <a:gd name="T102" fmla="*/ 2876550 w 2706"/>
              <a:gd name="T103" fmla="*/ 433090 h 640"/>
              <a:gd name="T104" fmla="*/ 2876550 w 2706"/>
              <a:gd name="T105" fmla="*/ 433090 h 640"/>
              <a:gd name="T106" fmla="*/ 2876550 w 2706"/>
              <a:gd name="T107" fmla="*/ 0 h 640"/>
              <a:gd name="T108" fmla="*/ 2876550 w 2706"/>
              <a:gd name="T109" fmla="*/ 0 h 640"/>
              <a:gd name="T110" fmla="*/ 2870172 w 2706"/>
              <a:gd name="T111" fmla="*/ 0 h 640"/>
              <a:gd name="T112" fmla="*/ 2870172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545138 w 5216"/>
              <a:gd name="T1" fmla="*/ 797300 h 762"/>
              <a:gd name="T2" fmla="*/ 5298498 w 5216"/>
              <a:gd name="T3" fmla="*/ 766033 h 762"/>
              <a:gd name="T4" fmla="*/ 4760569 w 5216"/>
              <a:gd name="T5" fmla="*/ 681167 h 762"/>
              <a:gd name="T6" fmla="*/ 4160980 w 5216"/>
              <a:gd name="T7" fmla="*/ 567267 h 762"/>
              <a:gd name="T8" fmla="*/ 3493352 w 5216"/>
              <a:gd name="T9" fmla="*/ 417633 h 762"/>
              <a:gd name="T10" fmla="*/ 3131897 w 5216"/>
              <a:gd name="T11" fmla="*/ 330533 h 762"/>
              <a:gd name="T12" fmla="*/ 2851239 w 5216"/>
              <a:gd name="T13" fmla="*/ 263533 h 762"/>
              <a:gd name="T14" fmla="*/ 2583337 w 5216"/>
              <a:gd name="T15" fmla="*/ 205467 h 762"/>
              <a:gd name="T16" fmla="*/ 2328193 w 5216"/>
              <a:gd name="T17" fmla="*/ 156333 h 762"/>
              <a:gd name="T18" fmla="*/ 2083679 w 5216"/>
              <a:gd name="T19" fmla="*/ 113900 h 762"/>
              <a:gd name="T20" fmla="*/ 1849797 w 5216"/>
              <a:gd name="T21" fmla="*/ 80400 h 762"/>
              <a:gd name="T22" fmla="*/ 1418178 w 5216"/>
              <a:gd name="T23" fmla="*/ 31267 h 762"/>
              <a:gd name="T24" fmla="*/ 1031209 w 5216"/>
              <a:gd name="T25" fmla="*/ 4467 h 762"/>
              <a:gd name="T26" fmla="*/ 684637 w 5216"/>
              <a:gd name="T27" fmla="*/ 0 h 762"/>
              <a:gd name="T28" fmla="*/ 380590 w 5216"/>
              <a:gd name="T29" fmla="*/ 11167 h 762"/>
              <a:gd name="T30" fmla="*/ 116941 w 5216"/>
              <a:gd name="T31" fmla="*/ 35733 h 762"/>
              <a:gd name="T32" fmla="*/ 0 w 5216"/>
              <a:gd name="T33" fmla="*/ 53600 h 762"/>
              <a:gd name="T34" fmla="*/ 333814 w 5216"/>
              <a:gd name="T35" fmla="*/ 96033 h 762"/>
              <a:gd name="T36" fmla="*/ 693142 w 5216"/>
              <a:gd name="T37" fmla="*/ 156333 h 762"/>
              <a:gd name="T38" fmla="*/ 1077985 w 5216"/>
              <a:gd name="T39" fmla="*/ 234500 h 762"/>
              <a:gd name="T40" fmla="*/ 1490468 w 5216"/>
              <a:gd name="T41" fmla="*/ 330533 h 762"/>
              <a:gd name="T42" fmla="*/ 1866806 w 5216"/>
              <a:gd name="T43" fmla="*/ 422100 h 762"/>
              <a:gd name="T44" fmla="*/ 2559949 w 5216"/>
              <a:gd name="T45" fmla="*/ 576200 h 762"/>
              <a:gd name="T46" fmla="*/ 2878879 w 5216"/>
              <a:gd name="T47" fmla="*/ 638733 h 762"/>
              <a:gd name="T48" fmla="*/ 3180800 w 5216"/>
              <a:gd name="T49" fmla="*/ 692333 h 762"/>
              <a:gd name="T50" fmla="*/ 3465711 w 5216"/>
              <a:gd name="T51" fmla="*/ 739233 h 762"/>
              <a:gd name="T52" fmla="*/ 3733613 w 5216"/>
              <a:gd name="T53" fmla="*/ 774967 h 762"/>
              <a:gd name="T54" fmla="*/ 3986631 w 5216"/>
              <a:gd name="T55" fmla="*/ 806233 h 762"/>
              <a:gd name="T56" fmla="*/ 4224766 w 5216"/>
              <a:gd name="T57" fmla="*/ 826333 h 762"/>
              <a:gd name="T58" fmla="*/ 4448017 w 5216"/>
              <a:gd name="T59" fmla="*/ 841967 h 762"/>
              <a:gd name="T60" fmla="*/ 4660637 w 5216"/>
              <a:gd name="T61" fmla="*/ 850900 h 762"/>
              <a:gd name="T62" fmla="*/ 4858374 w 5216"/>
              <a:gd name="T63" fmla="*/ 850900 h 762"/>
              <a:gd name="T64" fmla="*/ 5045480 w 5216"/>
              <a:gd name="T65" fmla="*/ 846433 h 762"/>
              <a:gd name="T66" fmla="*/ 5221955 w 5216"/>
              <a:gd name="T67" fmla="*/ 835267 h 762"/>
              <a:gd name="T68" fmla="*/ 5387799 w 5216"/>
              <a:gd name="T69" fmla="*/ 817400 h 762"/>
              <a:gd name="T70" fmla="*/ 5545138 w 5216"/>
              <a:gd name="T71" fmla="*/ 797300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8140 h 694"/>
              <a:gd name="T2" fmla="*/ 0 w 5144"/>
              <a:gd name="T3" fmla="*/ 78140 h 694"/>
              <a:gd name="T4" fmla="*/ 19131 w 5144"/>
              <a:gd name="T5" fmla="*/ 73675 h 694"/>
              <a:gd name="T6" fmla="*/ 76526 w 5144"/>
              <a:gd name="T7" fmla="*/ 62512 h 694"/>
              <a:gd name="T8" fmla="*/ 174309 w 5144"/>
              <a:gd name="T9" fmla="*/ 46884 h 694"/>
              <a:gd name="T10" fmla="*/ 238081 w 5144"/>
              <a:gd name="T11" fmla="*/ 37954 h 694"/>
              <a:gd name="T12" fmla="*/ 312481 w 5144"/>
              <a:gd name="T13" fmla="*/ 29023 h 694"/>
              <a:gd name="T14" fmla="*/ 395384 w 5144"/>
              <a:gd name="T15" fmla="*/ 22326 h 694"/>
              <a:gd name="T16" fmla="*/ 491041 w 5144"/>
              <a:gd name="T17" fmla="*/ 15628 h 694"/>
              <a:gd name="T18" fmla="*/ 595201 w 5144"/>
              <a:gd name="T19" fmla="*/ 8930 h 694"/>
              <a:gd name="T20" fmla="*/ 712116 w 5144"/>
              <a:gd name="T21" fmla="*/ 4465 h 694"/>
              <a:gd name="T22" fmla="*/ 839659 w 5144"/>
              <a:gd name="T23" fmla="*/ 2233 h 694"/>
              <a:gd name="T24" fmla="*/ 977831 w 5144"/>
              <a:gd name="T25" fmla="*/ 0 h 694"/>
              <a:gd name="T26" fmla="*/ 1126631 w 5144"/>
              <a:gd name="T27" fmla="*/ 2233 h 694"/>
              <a:gd name="T28" fmla="*/ 1286060 w 5144"/>
              <a:gd name="T29" fmla="*/ 6698 h 694"/>
              <a:gd name="T30" fmla="*/ 1458243 w 5144"/>
              <a:gd name="T31" fmla="*/ 15628 h 694"/>
              <a:gd name="T32" fmla="*/ 1641055 w 5144"/>
              <a:gd name="T33" fmla="*/ 26791 h 694"/>
              <a:gd name="T34" fmla="*/ 1834496 w 5144"/>
              <a:gd name="T35" fmla="*/ 44651 h 694"/>
              <a:gd name="T36" fmla="*/ 2040691 w 5144"/>
              <a:gd name="T37" fmla="*/ 64744 h 694"/>
              <a:gd name="T38" fmla="*/ 2259640 w 5144"/>
              <a:gd name="T39" fmla="*/ 89303 h 694"/>
              <a:gd name="T40" fmla="*/ 2489217 w 5144"/>
              <a:gd name="T41" fmla="*/ 118326 h 694"/>
              <a:gd name="T42" fmla="*/ 2731549 w 5144"/>
              <a:gd name="T43" fmla="*/ 154047 h 694"/>
              <a:gd name="T44" fmla="*/ 2984510 w 5144"/>
              <a:gd name="T45" fmla="*/ 194233 h 694"/>
              <a:gd name="T46" fmla="*/ 3250225 w 5144"/>
              <a:gd name="T47" fmla="*/ 241117 h 694"/>
              <a:gd name="T48" fmla="*/ 3528694 w 5144"/>
              <a:gd name="T49" fmla="*/ 296931 h 694"/>
              <a:gd name="T50" fmla="*/ 3819918 w 5144"/>
              <a:gd name="T51" fmla="*/ 357210 h 694"/>
              <a:gd name="T52" fmla="*/ 4123895 w 5144"/>
              <a:gd name="T53" fmla="*/ 424187 h 694"/>
              <a:gd name="T54" fmla="*/ 4440628 w 5144"/>
              <a:gd name="T55" fmla="*/ 500095 h 694"/>
              <a:gd name="T56" fmla="*/ 4770114 w 5144"/>
              <a:gd name="T57" fmla="*/ 582699 h 694"/>
              <a:gd name="T58" fmla="*/ 5112355 w 5144"/>
              <a:gd name="T59" fmla="*/ 674235 h 694"/>
              <a:gd name="T60" fmla="*/ 5467350 w 5144"/>
              <a:gd name="T61" fmla="*/ 774700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652463 h 584"/>
              <a:gd name="T2" fmla="*/ 0 w 3112"/>
              <a:gd name="T3" fmla="*/ 652463 h 584"/>
              <a:gd name="T4" fmla="*/ 95633 w 3112"/>
              <a:gd name="T5" fmla="*/ 625649 h 584"/>
              <a:gd name="T6" fmla="*/ 357028 w 3112"/>
              <a:gd name="T7" fmla="*/ 556381 h 584"/>
              <a:gd name="T8" fmla="*/ 537668 w 3112"/>
              <a:gd name="T9" fmla="*/ 509457 h 584"/>
              <a:gd name="T10" fmla="*/ 745934 w 3112"/>
              <a:gd name="T11" fmla="*/ 458065 h 584"/>
              <a:gd name="T12" fmla="*/ 977578 w 3112"/>
              <a:gd name="T13" fmla="*/ 402203 h 584"/>
              <a:gd name="T14" fmla="*/ 1226223 w 3112"/>
              <a:gd name="T15" fmla="*/ 341873 h 584"/>
              <a:gd name="T16" fmla="*/ 1489743 w 3112"/>
              <a:gd name="T17" fmla="*/ 283777 h 584"/>
              <a:gd name="T18" fmla="*/ 1759640 w 3112"/>
              <a:gd name="T19" fmla="*/ 225681 h 584"/>
              <a:gd name="T20" fmla="*/ 2035912 w 3112"/>
              <a:gd name="T21" fmla="*/ 172054 h 584"/>
              <a:gd name="T22" fmla="*/ 2310059 w 3112"/>
              <a:gd name="T23" fmla="*/ 120661 h 584"/>
              <a:gd name="T24" fmla="*/ 2446070 w 3112"/>
              <a:gd name="T25" fmla="*/ 98316 h 584"/>
              <a:gd name="T26" fmla="*/ 2577830 w 3112"/>
              <a:gd name="T27" fmla="*/ 75972 h 584"/>
              <a:gd name="T28" fmla="*/ 2709591 w 3112"/>
              <a:gd name="T29" fmla="*/ 58096 h 584"/>
              <a:gd name="T30" fmla="*/ 2837101 w 3112"/>
              <a:gd name="T31" fmla="*/ 40220 h 584"/>
              <a:gd name="T32" fmla="*/ 2962486 w 3112"/>
              <a:gd name="T33" fmla="*/ 26814 h 584"/>
              <a:gd name="T34" fmla="*/ 3081495 w 3112"/>
              <a:gd name="T35" fmla="*/ 15641 h 584"/>
              <a:gd name="T36" fmla="*/ 3196254 w 3112"/>
              <a:gd name="T37" fmla="*/ 6703 h 584"/>
              <a:gd name="T38" fmla="*/ 3306763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prstClr val="black"/>
              </a:solidFill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719055 w 8196"/>
              <a:gd name="T1" fmla="*/ 570733 h 1192"/>
              <a:gd name="T2" fmla="*/ 8557275 w 8196"/>
              <a:gd name="T3" fmla="*/ 635386 h 1192"/>
              <a:gd name="T4" fmla="*/ 8384853 w 8196"/>
              <a:gd name="T5" fmla="*/ 691122 h 1192"/>
              <a:gd name="T6" fmla="*/ 8201787 w 8196"/>
              <a:gd name="T7" fmla="*/ 742398 h 1192"/>
              <a:gd name="T8" fmla="*/ 8005948 w 8196"/>
              <a:gd name="T9" fmla="*/ 782528 h 1192"/>
              <a:gd name="T10" fmla="*/ 7793081 w 8196"/>
              <a:gd name="T11" fmla="*/ 813740 h 1192"/>
              <a:gd name="T12" fmla="*/ 7563184 w 8196"/>
              <a:gd name="T13" fmla="*/ 836034 h 1192"/>
              <a:gd name="T14" fmla="*/ 7314129 w 8196"/>
              <a:gd name="T15" fmla="*/ 849411 h 1192"/>
              <a:gd name="T16" fmla="*/ 7043787 w 8196"/>
              <a:gd name="T17" fmla="*/ 847181 h 1192"/>
              <a:gd name="T18" fmla="*/ 6750030 w 8196"/>
              <a:gd name="T19" fmla="*/ 836034 h 1192"/>
              <a:gd name="T20" fmla="*/ 6430729 w 8196"/>
              <a:gd name="T21" fmla="*/ 809281 h 1192"/>
              <a:gd name="T22" fmla="*/ 6083754 w 8196"/>
              <a:gd name="T23" fmla="*/ 769151 h 1192"/>
              <a:gd name="T24" fmla="*/ 5709108 w 8196"/>
              <a:gd name="T25" fmla="*/ 715645 h 1192"/>
              <a:gd name="T26" fmla="*/ 5302531 w 8196"/>
              <a:gd name="T27" fmla="*/ 644304 h 1192"/>
              <a:gd name="T28" fmla="*/ 4861895 w 8196"/>
              <a:gd name="T29" fmla="*/ 557356 h 1192"/>
              <a:gd name="T30" fmla="*/ 4387200 w 8196"/>
              <a:gd name="T31" fmla="*/ 452573 h 1192"/>
              <a:gd name="T32" fmla="*/ 3874189 w 8196"/>
              <a:gd name="T33" fmla="*/ 329955 h 1192"/>
              <a:gd name="T34" fmla="*/ 3614491 w 8196"/>
              <a:gd name="T35" fmla="*/ 267531 h 1192"/>
              <a:gd name="T36" fmla="*/ 3122767 w 8196"/>
              <a:gd name="T37" fmla="*/ 164977 h 1192"/>
              <a:gd name="T38" fmla="*/ 2673616 w 8196"/>
              <a:gd name="T39" fmla="*/ 91406 h 1192"/>
              <a:gd name="T40" fmla="*/ 2262782 w 8196"/>
              <a:gd name="T41" fmla="*/ 40130 h 1192"/>
              <a:gd name="T42" fmla="*/ 1890264 w 8196"/>
              <a:gd name="T43" fmla="*/ 11147 h 1192"/>
              <a:gd name="T44" fmla="*/ 1556062 w 8196"/>
              <a:gd name="T45" fmla="*/ 0 h 1192"/>
              <a:gd name="T46" fmla="*/ 1258047 w 8196"/>
              <a:gd name="T47" fmla="*/ 4459 h 1192"/>
              <a:gd name="T48" fmla="*/ 994091 w 8196"/>
              <a:gd name="T49" fmla="*/ 22294 h 1192"/>
              <a:gd name="T50" fmla="*/ 762066 w 8196"/>
              <a:gd name="T51" fmla="*/ 49047 h 1192"/>
              <a:gd name="T52" fmla="*/ 564099 w 8196"/>
              <a:gd name="T53" fmla="*/ 82489 h 1192"/>
              <a:gd name="T54" fmla="*/ 398062 w 8196"/>
              <a:gd name="T55" fmla="*/ 120389 h 1192"/>
              <a:gd name="T56" fmla="*/ 263956 w 8196"/>
              <a:gd name="T57" fmla="*/ 160519 h 1192"/>
              <a:gd name="T58" fmla="*/ 157522 w 8196"/>
              <a:gd name="T59" fmla="*/ 196189 h 1192"/>
              <a:gd name="T60" fmla="*/ 51088 w 8196"/>
              <a:gd name="T61" fmla="*/ 240778 h 1192"/>
              <a:gd name="T62" fmla="*/ 0 w 8196"/>
              <a:gd name="T63" fmla="*/ 267531 h 1192"/>
              <a:gd name="T64" fmla="*/ 8719055 w 8196"/>
              <a:gd name="T65" fmla="*/ 1328737 h 1192"/>
              <a:gd name="T66" fmla="*/ 8723312 w 8196"/>
              <a:gd name="T67" fmla="*/ 1322049 h 1192"/>
              <a:gd name="T68" fmla="*/ 8723312 w 8196"/>
              <a:gd name="T69" fmla="*/ 568503 h 1192"/>
              <a:gd name="T70" fmla="*/ 8719055 w 8196"/>
              <a:gd name="T71" fmla="*/ 570733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8517C-CB5F-4031-802D-10C286B4709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3FAED-EF62-43EB-B5FC-D04B15F53572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78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C162-896B-4D39-BA8B-92331A0E0C8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2D134E9-D52B-4842-BEE5-4AD4821B7C4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31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62D9B-621E-4A19-A763-04E5DE571BD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FCF81-9DA9-4B0A-BB62-0AE7E2D9FFA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96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37D94-DDBC-481E-8E12-D1D3B4F1057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52621-5135-4379-BFE6-58B720FE875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73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4286461 w 2706"/>
                <a:gd name="T1" fmla="*/ 0 h 640"/>
                <a:gd name="T2" fmla="*/ 4286461 w 2706"/>
                <a:gd name="T3" fmla="*/ 0 h 640"/>
                <a:gd name="T4" fmla="*/ 4105477 w 2706"/>
                <a:gd name="T5" fmla="*/ 28579 h 640"/>
                <a:gd name="T6" fmla="*/ 3921318 w 2706"/>
                <a:gd name="T7" fmla="*/ 60334 h 640"/>
                <a:gd name="T8" fmla="*/ 3733983 w 2706"/>
                <a:gd name="T9" fmla="*/ 95264 h 640"/>
                <a:gd name="T10" fmla="*/ 3540299 w 2706"/>
                <a:gd name="T11" fmla="*/ 130194 h 640"/>
                <a:gd name="T12" fmla="*/ 3343439 w 2706"/>
                <a:gd name="T13" fmla="*/ 171476 h 640"/>
                <a:gd name="T14" fmla="*/ 3140229 w 2706"/>
                <a:gd name="T15" fmla="*/ 212757 h 640"/>
                <a:gd name="T16" fmla="*/ 2933844 w 2706"/>
                <a:gd name="T17" fmla="*/ 260389 h 640"/>
                <a:gd name="T18" fmla="*/ 2721109 w 2706"/>
                <a:gd name="T19" fmla="*/ 308021 h 640"/>
                <a:gd name="T20" fmla="*/ 2721109 w 2706"/>
                <a:gd name="T21" fmla="*/ 308021 h 640"/>
                <a:gd name="T22" fmla="*/ 2336915 w 2706"/>
                <a:gd name="T23" fmla="*/ 400110 h 640"/>
                <a:gd name="T24" fmla="*/ 1962246 w 2706"/>
                <a:gd name="T25" fmla="*/ 482672 h 640"/>
                <a:gd name="T26" fmla="*/ 1603454 w 2706"/>
                <a:gd name="T27" fmla="*/ 558884 h 640"/>
                <a:gd name="T28" fmla="*/ 1257362 w 2706"/>
                <a:gd name="T29" fmla="*/ 631920 h 640"/>
                <a:gd name="T30" fmla="*/ 927146 w 2706"/>
                <a:gd name="T31" fmla="*/ 695429 h 640"/>
                <a:gd name="T32" fmla="*/ 606455 w 2706"/>
                <a:gd name="T33" fmla="*/ 752588 h 640"/>
                <a:gd name="T34" fmla="*/ 298465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85 w 2706"/>
                <a:gd name="T41" fmla="*/ 882782 h 640"/>
                <a:gd name="T42" fmla="*/ 403245 w 2706"/>
                <a:gd name="T43" fmla="*/ 908186 h 640"/>
                <a:gd name="T44" fmla="*/ 593754 w 2706"/>
                <a:gd name="T45" fmla="*/ 930414 h 640"/>
                <a:gd name="T46" fmla="*/ 781088 w 2706"/>
                <a:gd name="T47" fmla="*/ 949467 h 640"/>
                <a:gd name="T48" fmla="*/ 962072 w 2706"/>
                <a:gd name="T49" fmla="*/ 968520 h 640"/>
                <a:gd name="T50" fmla="*/ 1136706 w 2706"/>
                <a:gd name="T51" fmla="*/ 981222 h 640"/>
                <a:gd name="T52" fmla="*/ 1304989 w 2706"/>
                <a:gd name="T53" fmla="*/ 993924 h 640"/>
                <a:gd name="T54" fmla="*/ 1470097 w 2706"/>
                <a:gd name="T55" fmla="*/ 1003450 h 640"/>
                <a:gd name="T56" fmla="*/ 1632030 w 2706"/>
                <a:gd name="T57" fmla="*/ 1009801 h 640"/>
                <a:gd name="T58" fmla="*/ 1787613 w 2706"/>
                <a:gd name="T59" fmla="*/ 1012977 h 640"/>
                <a:gd name="T60" fmla="*/ 1936845 w 2706"/>
                <a:gd name="T61" fmla="*/ 1016152 h 640"/>
                <a:gd name="T62" fmla="*/ 2082902 w 2706"/>
                <a:gd name="T63" fmla="*/ 1016152 h 640"/>
                <a:gd name="T64" fmla="*/ 2225784 w 2706"/>
                <a:gd name="T65" fmla="*/ 1012977 h 640"/>
                <a:gd name="T66" fmla="*/ 2365491 w 2706"/>
                <a:gd name="T67" fmla="*/ 1009801 h 640"/>
                <a:gd name="T68" fmla="*/ 2498848 w 2706"/>
                <a:gd name="T69" fmla="*/ 1003450 h 640"/>
                <a:gd name="T70" fmla="*/ 2629029 w 2706"/>
                <a:gd name="T71" fmla="*/ 993924 h 640"/>
                <a:gd name="T72" fmla="*/ 2752860 w 2706"/>
                <a:gd name="T73" fmla="*/ 984397 h 640"/>
                <a:gd name="T74" fmla="*/ 2876691 w 2706"/>
                <a:gd name="T75" fmla="*/ 971695 h 640"/>
                <a:gd name="T76" fmla="*/ 2994172 w 2706"/>
                <a:gd name="T77" fmla="*/ 955818 h 640"/>
                <a:gd name="T78" fmla="*/ 3111653 w 2706"/>
                <a:gd name="T79" fmla="*/ 939941 h 640"/>
                <a:gd name="T80" fmla="*/ 3222783 w 2706"/>
                <a:gd name="T81" fmla="*/ 920888 h 640"/>
                <a:gd name="T82" fmla="*/ 3333914 w 2706"/>
                <a:gd name="T83" fmla="*/ 901835 h 640"/>
                <a:gd name="T84" fmla="*/ 3438694 w 2706"/>
                <a:gd name="T85" fmla="*/ 879607 h 640"/>
                <a:gd name="T86" fmla="*/ 3543474 w 2706"/>
                <a:gd name="T87" fmla="*/ 857378 h 640"/>
                <a:gd name="T88" fmla="*/ 3645079 w 2706"/>
                <a:gd name="T89" fmla="*/ 831974 h 640"/>
                <a:gd name="T90" fmla="*/ 3743509 w 2706"/>
                <a:gd name="T91" fmla="*/ 806571 h 640"/>
                <a:gd name="T92" fmla="*/ 3838764 w 2706"/>
                <a:gd name="T93" fmla="*/ 777991 h 640"/>
                <a:gd name="T94" fmla="*/ 3934018 w 2706"/>
                <a:gd name="T95" fmla="*/ 749412 h 640"/>
                <a:gd name="T96" fmla="*/ 4115002 w 2706"/>
                <a:gd name="T97" fmla="*/ 685903 h 640"/>
                <a:gd name="T98" fmla="*/ 4289636 w 2706"/>
                <a:gd name="T99" fmla="*/ 619218 h 640"/>
                <a:gd name="T100" fmla="*/ 4289636 w 2706"/>
                <a:gd name="T101" fmla="*/ 619218 h 640"/>
                <a:gd name="T102" fmla="*/ 4295986 w 2706"/>
                <a:gd name="T103" fmla="*/ 616042 h 640"/>
                <a:gd name="T104" fmla="*/ 4295986 w 2706"/>
                <a:gd name="T105" fmla="*/ 616042 h 640"/>
                <a:gd name="T106" fmla="*/ 4295986 w 2706"/>
                <a:gd name="T107" fmla="*/ 0 h 640"/>
                <a:gd name="T108" fmla="*/ 4295986 w 2706"/>
                <a:gd name="T109" fmla="*/ 0 h 640"/>
                <a:gd name="T110" fmla="*/ 4286461 w 2706"/>
                <a:gd name="T111" fmla="*/ 0 h 640"/>
                <a:gd name="T112" fmla="*/ 4286461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8279020 w 5216"/>
                <a:gd name="T1" fmla="*/ 1131991 h 762"/>
                <a:gd name="T2" fmla="*/ 7910781 w 5216"/>
                <a:gd name="T3" fmla="*/ 1087599 h 762"/>
                <a:gd name="T4" fmla="*/ 7107640 w 5216"/>
                <a:gd name="T5" fmla="*/ 967107 h 762"/>
                <a:gd name="T6" fmla="*/ 6212439 w 5216"/>
                <a:gd name="T7" fmla="*/ 805394 h 762"/>
                <a:gd name="T8" fmla="*/ 5215656 w 5216"/>
                <a:gd name="T9" fmla="*/ 592948 h 762"/>
                <a:gd name="T10" fmla="*/ 4675996 w 5216"/>
                <a:gd name="T11" fmla="*/ 469285 h 762"/>
                <a:gd name="T12" fmla="*/ 4256965 w 5216"/>
                <a:gd name="T13" fmla="*/ 374159 h 762"/>
                <a:gd name="T14" fmla="*/ 3856982 w 5216"/>
                <a:gd name="T15" fmla="*/ 291718 h 762"/>
                <a:gd name="T16" fmla="*/ 3476046 w 5216"/>
                <a:gd name="T17" fmla="*/ 221959 h 762"/>
                <a:gd name="T18" fmla="*/ 3110981 w 5216"/>
                <a:gd name="T19" fmla="*/ 161713 h 762"/>
                <a:gd name="T20" fmla="*/ 2761790 w 5216"/>
                <a:gd name="T21" fmla="*/ 114150 h 762"/>
                <a:gd name="T22" fmla="*/ 2117372 w 5216"/>
                <a:gd name="T23" fmla="*/ 44392 h 762"/>
                <a:gd name="T24" fmla="*/ 1539618 w 5216"/>
                <a:gd name="T25" fmla="*/ 6342 h 762"/>
                <a:gd name="T26" fmla="*/ 1022180 w 5216"/>
                <a:gd name="T27" fmla="*/ 0 h 762"/>
                <a:gd name="T28" fmla="*/ 568230 w 5216"/>
                <a:gd name="T29" fmla="*/ 15854 h 762"/>
                <a:gd name="T30" fmla="*/ 174596 w 5216"/>
                <a:gd name="T31" fmla="*/ 50733 h 762"/>
                <a:gd name="T32" fmla="*/ 0 w 5216"/>
                <a:gd name="T33" fmla="*/ 76100 h 762"/>
                <a:gd name="T34" fmla="*/ 498392 w 5216"/>
                <a:gd name="T35" fmla="*/ 136346 h 762"/>
                <a:gd name="T36" fmla="*/ 1034878 w 5216"/>
                <a:gd name="T37" fmla="*/ 221959 h 762"/>
                <a:gd name="T38" fmla="*/ 1609457 w 5216"/>
                <a:gd name="T39" fmla="*/ 332938 h 762"/>
                <a:gd name="T40" fmla="*/ 2225304 w 5216"/>
                <a:gd name="T41" fmla="*/ 469285 h 762"/>
                <a:gd name="T42" fmla="*/ 2787185 w 5216"/>
                <a:gd name="T43" fmla="*/ 599289 h 762"/>
                <a:gd name="T44" fmla="*/ 3822063 w 5216"/>
                <a:gd name="T45" fmla="*/ 818077 h 762"/>
                <a:gd name="T46" fmla="*/ 4298234 w 5216"/>
                <a:gd name="T47" fmla="*/ 906861 h 762"/>
                <a:gd name="T48" fmla="*/ 4749008 w 5216"/>
                <a:gd name="T49" fmla="*/ 982961 h 762"/>
                <a:gd name="T50" fmla="*/ 5174388 w 5216"/>
                <a:gd name="T51" fmla="*/ 1049549 h 762"/>
                <a:gd name="T52" fmla="*/ 5574371 w 5216"/>
                <a:gd name="T53" fmla="*/ 1100282 h 762"/>
                <a:gd name="T54" fmla="*/ 5952133 w 5216"/>
                <a:gd name="T55" fmla="*/ 1144674 h 762"/>
                <a:gd name="T56" fmla="*/ 6307674 w 5216"/>
                <a:gd name="T57" fmla="*/ 1173212 h 762"/>
                <a:gd name="T58" fmla="*/ 6640993 w 5216"/>
                <a:gd name="T59" fmla="*/ 1195408 h 762"/>
                <a:gd name="T60" fmla="*/ 6958440 w 5216"/>
                <a:gd name="T61" fmla="*/ 1208091 h 762"/>
                <a:gd name="T62" fmla="*/ 7253666 w 5216"/>
                <a:gd name="T63" fmla="*/ 1208091 h 762"/>
                <a:gd name="T64" fmla="*/ 7533019 w 5216"/>
                <a:gd name="T65" fmla="*/ 1201749 h 762"/>
                <a:gd name="T66" fmla="*/ 7796500 w 5216"/>
                <a:gd name="T67" fmla="*/ 1185895 h 762"/>
                <a:gd name="T68" fmla="*/ 8044109 w 5216"/>
                <a:gd name="T69" fmla="*/ 1160528 h 762"/>
                <a:gd name="T70" fmla="*/ 8279020 w 5216"/>
                <a:gd name="T71" fmla="*/ 1131991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72 w 5144"/>
                <a:gd name="T5" fmla="*/ 104797 h 694"/>
                <a:gd name="T6" fmla="*/ 114288 w 5144"/>
                <a:gd name="T7" fmla="*/ 88919 h 694"/>
                <a:gd name="T8" fmla="*/ 260322 w 5144"/>
                <a:gd name="T9" fmla="*/ 66689 h 694"/>
                <a:gd name="T10" fmla="*/ 355562 w 5144"/>
                <a:gd name="T11" fmla="*/ 53987 h 694"/>
                <a:gd name="T12" fmla="*/ 466675 w 5144"/>
                <a:gd name="T13" fmla="*/ 41284 h 694"/>
                <a:gd name="T14" fmla="*/ 590486 w 5144"/>
                <a:gd name="T15" fmla="*/ 31757 h 694"/>
                <a:gd name="T16" fmla="*/ 733346 w 5144"/>
                <a:gd name="T17" fmla="*/ 22230 h 694"/>
                <a:gd name="T18" fmla="*/ 888904 w 5144"/>
                <a:gd name="T19" fmla="*/ 12703 h 694"/>
                <a:gd name="T20" fmla="*/ 1063510 w 5144"/>
                <a:gd name="T21" fmla="*/ 6351 h 694"/>
                <a:gd name="T22" fmla="*/ 1253990 w 5144"/>
                <a:gd name="T23" fmla="*/ 3176 h 694"/>
                <a:gd name="T24" fmla="*/ 1460342 w 5144"/>
                <a:gd name="T25" fmla="*/ 0 h 694"/>
                <a:gd name="T26" fmla="*/ 1682568 w 5144"/>
                <a:gd name="T27" fmla="*/ 3176 h 694"/>
                <a:gd name="T28" fmla="*/ 1920668 w 5144"/>
                <a:gd name="T29" fmla="*/ 9527 h 694"/>
                <a:gd name="T30" fmla="*/ 2177815 w 5144"/>
                <a:gd name="T31" fmla="*/ 22230 h 694"/>
                <a:gd name="T32" fmla="*/ 2450836 w 5144"/>
                <a:gd name="T33" fmla="*/ 38108 h 694"/>
                <a:gd name="T34" fmla="*/ 2739729 w 5144"/>
                <a:gd name="T35" fmla="*/ 63514 h 694"/>
                <a:gd name="T36" fmla="*/ 3047671 w 5144"/>
                <a:gd name="T37" fmla="*/ 92095 h 694"/>
                <a:gd name="T38" fmla="*/ 3374661 w 5144"/>
                <a:gd name="T39" fmla="*/ 127027 h 694"/>
                <a:gd name="T40" fmla="*/ 3717524 w 5144"/>
                <a:gd name="T41" fmla="*/ 168311 h 694"/>
                <a:gd name="T42" fmla="*/ 4079435 w 5144"/>
                <a:gd name="T43" fmla="*/ 219122 h 694"/>
                <a:gd name="T44" fmla="*/ 4457219 w 5144"/>
                <a:gd name="T45" fmla="*/ 276284 h 694"/>
                <a:gd name="T46" fmla="*/ 4854051 w 5144"/>
                <a:gd name="T47" fmla="*/ 342973 h 694"/>
                <a:gd name="T48" fmla="*/ 5269931 w 5144"/>
                <a:gd name="T49" fmla="*/ 422365 h 694"/>
                <a:gd name="T50" fmla="*/ 5704859 w 5144"/>
                <a:gd name="T51" fmla="*/ 508108 h 694"/>
                <a:gd name="T52" fmla="*/ 6158835 w 5144"/>
                <a:gd name="T53" fmla="*/ 603379 h 694"/>
                <a:gd name="T54" fmla="*/ 6631859 w 5144"/>
                <a:gd name="T55" fmla="*/ 711352 h 694"/>
                <a:gd name="T56" fmla="*/ 7123931 w 5144"/>
                <a:gd name="T57" fmla="*/ 828852 h 694"/>
                <a:gd name="T58" fmla="*/ 7635051 w 5144"/>
                <a:gd name="T59" fmla="*/ 959055 h 694"/>
                <a:gd name="T60" fmla="*/ 8165219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91 w 3112"/>
                <a:gd name="T5" fmla="*/ 887779 h 584"/>
                <a:gd name="T6" fmla="*/ 533460 w 3112"/>
                <a:gd name="T7" fmla="*/ 789489 h 584"/>
                <a:gd name="T8" fmla="*/ 803366 w 3112"/>
                <a:gd name="T9" fmla="*/ 722906 h 584"/>
                <a:gd name="T10" fmla="*/ 1114551 w 3112"/>
                <a:gd name="T11" fmla="*/ 649981 h 584"/>
                <a:gd name="T12" fmla="*/ 1460665 w 3112"/>
                <a:gd name="T13" fmla="*/ 570715 h 584"/>
                <a:gd name="T14" fmla="*/ 1832182 w 3112"/>
                <a:gd name="T15" fmla="*/ 485108 h 584"/>
                <a:gd name="T16" fmla="*/ 2225927 w 3112"/>
                <a:gd name="T17" fmla="*/ 402671 h 584"/>
                <a:gd name="T18" fmla="*/ 2629197 w 3112"/>
                <a:gd name="T19" fmla="*/ 320235 h 584"/>
                <a:gd name="T20" fmla="*/ 3041994 w 3112"/>
                <a:gd name="T21" fmla="*/ 244139 h 584"/>
                <a:gd name="T22" fmla="*/ 3451616 w 3112"/>
                <a:gd name="T23" fmla="*/ 171215 h 584"/>
                <a:gd name="T24" fmla="*/ 3654839 w 3112"/>
                <a:gd name="T25" fmla="*/ 139508 h 584"/>
                <a:gd name="T26" fmla="*/ 3851711 w 3112"/>
                <a:gd name="T27" fmla="*/ 107802 h 584"/>
                <a:gd name="T28" fmla="*/ 4048583 w 3112"/>
                <a:gd name="T29" fmla="*/ 82437 h 584"/>
                <a:gd name="T30" fmla="*/ 4239105 w 3112"/>
                <a:gd name="T31" fmla="*/ 57072 h 584"/>
                <a:gd name="T32" fmla="*/ 4426451 w 3112"/>
                <a:gd name="T33" fmla="*/ 38048 h 584"/>
                <a:gd name="T34" fmla="*/ 4604271 w 3112"/>
                <a:gd name="T35" fmla="*/ 22194 h 584"/>
                <a:gd name="T36" fmla="*/ 4775740 w 3112"/>
                <a:gd name="T37" fmla="*/ 9512 h 584"/>
                <a:gd name="T38" fmla="*/ 4940859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13021481 w 8196"/>
                <a:gd name="T1" fmla="*/ 812800 h 1192"/>
                <a:gd name="T2" fmla="*/ 12779871 w 8196"/>
                <a:gd name="T3" fmla="*/ 904875 h 1192"/>
                <a:gd name="T4" fmla="*/ 12522366 w 8196"/>
                <a:gd name="T5" fmla="*/ 984250 h 1192"/>
                <a:gd name="T6" fmla="*/ 12248966 w 8196"/>
                <a:gd name="T7" fmla="*/ 1057275 h 1192"/>
                <a:gd name="T8" fmla="*/ 11956492 w 8196"/>
                <a:gd name="T9" fmla="*/ 1114425 h 1192"/>
                <a:gd name="T10" fmla="*/ 11638584 w 8196"/>
                <a:gd name="T11" fmla="*/ 1158875 h 1192"/>
                <a:gd name="T12" fmla="*/ 11295245 w 8196"/>
                <a:gd name="T13" fmla="*/ 1190625 h 1192"/>
                <a:gd name="T14" fmla="*/ 10923293 w 8196"/>
                <a:gd name="T15" fmla="*/ 1209675 h 1192"/>
                <a:gd name="T16" fmla="*/ 10519551 w 8196"/>
                <a:gd name="T17" fmla="*/ 1206500 h 1192"/>
                <a:gd name="T18" fmla="*/ 10080839 w 8196"/>
                <a:gd name="T19" fmla="*/ 1190625 h 1192"/>
                <a:gd name="T20" fmla="*/ 9603978 w 8196"/>
                <a:gd name="T21" fmla="*/ 1152525 h 1192"/>
                <a:gd name="T22" fmla="*/ 9085789 w 8196"/>
                <a:gd name="T23" fmla="*/ 1095375 h 1192"/>
                <a:gd name="T24" fmla="*/ 8526272 w 8196"/>
                <a:gd name="T25" fmla="*/ 1019175 h 1192"/>
                <a:gd name="T26" fmla="*/ 7919070 w 8196"/>
                <a:gd name="T27" fmla="*/ 917575 h 1192"/>
                <a:gd name="T28" fmla="*/ 7261002 w 8196"/>
                <a:gd name="T29" fmla="*/ 793750 h 1192"/>
                <a:gd name="T30" fmla="*/ 6552068 w 8196"/>
                <a:gd name="T31" fmla="*/ 644525 h 1192"/>
                <a:gd name="T32" fmla="*/ 5785912 w 8196"/>
                <a:gd name="T33" fmla="*/ 469900 h 1192"/>
                <a:gd name="T34" fmla="*/ 5398065 w 8196"/>
                <a:gd name="T35" fmla="*/ 381000 h 1192"/>
                <a:gd name="T36" fmla="*/ 4663699 w 8196"/>
                <a:gd name="T37" fmla="*/ 234950 h 1192"/>
                <a:gd name="T38" fmla="*/ 3992915 w 8196"/>
                <a:gd name="T39" fmla="*/ 130175 h 1192"/>
                <a:gd name="T40" fmla="*/ 3379354 w 8196"/>
                <a:gd name="T41" fmla="*/ 57150 h 1192"/>
                <a:gd name="T42" fmla="*/ 2823016 w 8196"/>
                <a:gd name="T43" fmla="*/ 15875 h 1192"/>
                <a:gd name="T44" fmla="*/ 2323902 w 8196"/>
                <a:gd name="T45" fmla="*/ 0 h 1192"/>
                <a:gd name="T46" fmla="*/ 1878832 w 8196"/>
                <a:gd name="T47" fmla="*/ 6350 h 1192"/>
                <a:gd name="T48" fmla="*/ 1484627 w 8196"/>
                <a:gd name="T49" fmla="*/ 31750 h 1192"/>
                <a:gd name="T50" fmla="*/ 1138108 w 8196"/>
                <a:gd name="T51" fmla="*/ 69850 h 1192"/>
                <a:gd name="T52" fmla="*/ 842454 w 8196"/>
                <a:gd name="T53" fmla="*/ 117475 h 1192"/>
                <a:gd name="T54" fmla="*/ 594487 w 8196"/>
                <a:gd name="T55" fmla="*/ 171450 h 1192"/>
                <a:gd name="T56" fmla="*/ 394205 w 8196"/>
                <a:gd name="T57" fmla="*/ 228600 h 1192"/>
                <a:gd name="T58" fmla="*/ 235251 w 8196"/>
                <a:gd name="T59" fmla="*/ 279400 h 1192"/>
                <a:gd name="T60" fmla="*/ 76298 w 8196"/>
                <a:gd name="T61" fmla="*/ 342900 h 1192"/>
                <a:gd name="T62" fmla="*/ 0 w 8196"/>
                <a:gd name="T63" fmla="*/ 381000 h 1192"/>
                <a:gd name="T64" fmla="*/ 13021481 w 8196"/>
                <a:gd name="T65" fmla="*/ 1892300 h 1192"/>
                <a:gd name="T66" fmla="*/ 13027839 w 8196"/>
                <a:gd name="T67" fmla="*/ 1882775 h 1192"/>
                <a:gd name="T68" fmla="*/ 13027839 w 8196"/>
                <a:gd name="T69" fmla="*/ 809625 h 1192"/>
                <a:gd name="T70" fmla="*/ 13021481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CC00B-5C95-4E5F-BA73-18FACBB34DC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902B7-3A48-45BA-9C93-B028F3876400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88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45 h 640"/>
                <a:gd name="T6" fmla="*/ 3920617 w 2706"/>
                <a:gd name="T7" fmla="*/ 60262 h 640"/>
                <a:gd name="T8" fmla="*/ 3733317 w 2706"/>
                <a:gd name="T9" fmla="*/ 95151 h 640"/>
                <a:gd name="T10" fmla="*/ 3539667 w 2706"/>
                <a:gd name="T11" fmla="*/ 130039 h 640"/>
                <a:gd name="T12" fmla="*/ 3342842 w 2706"/>
                <a:gd name="T13" fmla="*/ 171271 h 640"/>
                <a:gd name="T14" fmla="*/ 3139669 w 2706"/>
                <a:gd name="T15" fmla="*/ 212503 h 640"/>
                <a:gd name="T16" fmla="*/ 2933320 w 2706"/>
                <a:gd name="T17" fmla="*/ 260078 h 640"/>
                <a:gd name="T18" fmla="*/ 2720623 w 2706"/>
                <a:gd name="T19" fmla="*/ 307654 h 640"/>
                <a:gd name="T20" fmla="*/ 2720623 w 2706"/>
                <a:gd name="T21" fmla="*/ 307654 h 640"/>
                <a:gd name="T22" fmla="*/ 2336498 w 2706"/>
                <a:gd name="T23" fmla="*/ 399633 h 640"/>
                <a:gd name="T24" fmla="*/ 1961896 w 2706"/>
                <a:gd name="T25" fmla="*/ 482097 h 640"/>
                <a:gd name="T26" fmla="*/ 1603167 w 2706"/>
                <a:gd name="T27" fmla="*/ 558217 h 640"/>
                <a:gd name="T28" fmla="*/ 1257137 w 2706"/>
                <a:gd name="T29" fmla="*/ 631166 h 640"/>
                <a:gd name="T30" fmla="*/ 926980 w 2706"/>
                <a:gd name="T31" fmla="*/ 694600 h 640"/>
                <a:gd name="T32" fmla="*/ 606347 w 2706"/>
                <a:gd name="T33" fmla="*/ 751690 h 640"/>
                <a:gd name="T34" fmla="*/ 298411 w 2706"/>
                <a:gd name="T35" fmla="*/ 805609 h 640"/>
                <a:gd name="T36" fmla="*/ 0 w 2706"/>
                <a:gd name="T37" fmla="*/ 853184 h 640"/>
                <a:gd name="T38" fmla="*/ 0 w 2706"/>
                <a:gd name="T39" fmla="*/ 853184 h 640"/>
                <a:gd name="T40" fmla="*/ 206348 w 2706"/>
                <a:gd name="T41" fmla="*/ 881729 h 640"/>
                <a:gd name="T42" fmla="*/ 403173 w 2706"/>
                <a:gd name="T43" fmla="*/ 907103 h 640"/>
                <a:gd name="T44" fmla="*/ 593648 w 2706"/>
                <a:gd name="T45" fmla="*/ 929304 h 640"/>
                <a:gd name="T46" fmla="*/ 780949 w 2706"/>
                <a:gd name="T47" fmla="*/ 948335 h 640"/>
                <a:gd name="T48" fmla="*/ 961900 w 2706"/>
                <a:gd name="T49" fmla="*/ 967365 h 640"/>
                <a:gd name="T50" fmla="*/ 1136503 w 2706"/>
                <a:gd name="T51" fmla="*/ 980051 h 640"/>
                <a:gd name="T52" fmla="*/ 1304756 w 2706"/>
                <a:gd name="T53" fmla="*/ 992738 h 640"/>
                <a:gd name="T54" fmla="*/ 1469835 w 2706"/>
                <a:gd name="T55" fmla="*/ 1002253 h 640"/>
                <a:gd name="T56" fmla="*/ 1631739 w 2706"/>
                <a:gd name="T57" fmla="*/ 1008597 h 640"/>
                <a:gd name="T58" fmla="*/ 1787294 w 2706"/>
                <a:gd name="T59" fmla="*/ 1011768 h 640"/>
                <a:gd name="T60" fmla="*/ 1936499 w 2706"/>
                <a:gd name="T61" fmla="*/ 1014940 h 640"/>
                <a:gd name="T62" fmla="*/ 2082530 w 2706"/>
                <a:gd name="T63" fmla="*/ 1014940 h 640"/>
                <a:gd name="T64" fmla="*/ 2225387 w 2706"/>
                <a:gd name="T65" fmla="*/ 1011768 h 640"/>
                <a:gd name="T66" fmla="*/ 2365069 w 2706"/>
                <a:gd name="T67" fmla="*/ 1008597 h 640"/>
                <a:gd name="T68" fmla="*/ 2498402 w 2706"/>
                <a:gd name="T69" fmla="*/ 1002253 h 640"/>
                <a:gd name="T70" fmla="*/ 2628560 w 2706"/>
                <a:gd name="T71" fmla="*/ 992738 h 640"/>
                <a:gd name="T72" fmla="*/ 2752369 w 2706"/>
                <a:gd name="T73" fmla="*/ 983223 h 640"/>
                <a:gd name="T74" fmla="*/ 2876178 w 2706"/>
                <a:gd name="T75" fmla="*/ 970536 h 640"/>
                <a:gd name="T76" fmla="*/ 2993637 w 2706"/>
                <a:gd name="T77" fmla="*/ 954678 h 640"/>
                <a:gd name="T78" fmla="*/ 3111097 w 2706"/>
                <a:gd name="T79" fmla="*/ 938820 h 640"/>
                <a:gd name="T80" fmla="*/ 3222208 w 2706"/>
                <a:gd name="T81" fmla="*/ 919789 h 640"/>
                <a:gd name="T82" fmla="*/ 3333319 w 2706"/>
                <a:gd name="T83" fmla="*/ 900759 h 640"/>
                <a:gd name="T84" fmla="*/ 3438080 w 2706"/>
                <a:gd name="T85" fmla="*/ 878557 h 640"/>
                <a:gd name="T86" fmla="*/ 3542841 w 2706"/>
                <a:gd name="T87" fmla="*/ 856356 h 640"/>
                <a:gd name="T88" fmla="*/ 3644428 w 2706"/>
                <a:gd name="T89" fmla="*/ 830982 h 640"/>
                <a:gd name="T90" fmla="*/ 3742841 w 2706"/>
                <a:gd name="T91" fmla="*/ 805609 h 640"/>
                <a:gd name="T92" fmla="*/ 3838078 w 2706"/>
                <a:gd name="T93" fmla="*/ 777063 h 640"/>
                <a:gd name="T94" fmla="*/ 3933316 w 2706"/>
                <a:gd name="T95" fmla="*/ 748518 h 640"/>
                <a:gd name="T96" fmla="*/ 4114267 w 2706"/>
                <a:gd name="T97" fmla="*/ 685085 h 640"/>
                <a:gd name="T98" fmla="*/ 4288870 w 2706"/>
                <a:gd name="T99" fmla="*/ 618479 h 640"/>
                <a:gd name="T100" fmla="*/ 4288870 w 2706"/>
                <a:gd name="T101" fmla="*/ 618479 h 640"/>
                <a:gd name="T102" fmla="*/ 4295219 w 2706"/>
                <a:gd name="T103" fmla="*/ 615307 h 640"/>
                <a:gd name="T104" fmla="*/ 4295219 w 2706"/>
                <a:gd name="T105" fmla="*/ 615307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8280254 w 5216"/>
                <a:gd name="T1" fmla="*/ 1132754 h 762"/>
                <a:gd name="T2" fmla="*/ 7911960 w 5216"/>
                <a:gd name="T3" fmla="*/ 1088333 h 762"/>
                <a:gd name="T4" fmla="*/ 7108700 w 5216"/>
                <a:gd name="T5" fmla="*/ 967759 h 762"/>
                <a:gd name="T6" fmla="*/ 6213365 w 5216"/>
                <a:gd name="T7" fmla="*/ 805937 h 762"/>
                <a:gd name="T8" fmla="*/ 5216433 w 5216"/>
                <a:gd name="T9" fmla="*/ 593348 h 762"/>
                <a:gd name="T10" fmla="*/ 4676693 w 5216"/>
                <a:gd name="T11" fmla="*/ 469601 h 762"/>
                <a:gd name="T12" fmla="*/ 4257600 w 5216"/>
                <a:gd name="T13" fmla="*/ 374412 h 762"/>
                <a:gd name="T14" fmla="*/ 3857557 w 5216"/>
                <a:gd name="T15" fmla="*/ 291914 h 762"/>
                <a:gd name="T16" fmla="*/ 3476564 w 5216"/>
                <a:gd name="T17" fmla="*/ 222109 h 762"/>
                <a:gd name="T18" fmla="*/ 3111445 w 5216"/>
                <a:gd name="T19" fmla="*/ 161822 h 762"/>
                <a:gd name="T20" fmla="*/ 2762201 w 5216"/>
                <a:gd name="T21" fmla="*/ 114227 h 762"/>
                <a:gd name="T22" fmla="*/ 2117688 w 5216"/>
                <a:gd name="T23" fmla="*/ 44422 h 762"/>
                <a:gd name="T24" fmla="*/ 1539848 w 5216"/>
                <a:gd name="T25" fmla="*/ 6346 h 762"/>
                <a:gd name="T26" fmla="*/ 1022332 w 5216"/>
                <a:gd name="T27" fmla="*/ 0 h 762"/>
                <a:gd name="T28" fmla="*/ 568315 w 5216"/>
                <a:gd name="T29" fmla="*/ 15865 h 762"/>
                <a:gd name="T30" fmla="*/ 174622 w 5216"/>
                <a:gd name="T31" fmla="*/ 50768 h 762"/>
                <a:gd name="T32" fmla="*/ 0 w 5216"/>
                <a:gd name="T33" fmla="*/ 76152 h 762"/>
                <a:gd name="T34" fmla="*/ 498466 w 5216"/>
                <a:gd name="T35" fmla="*/ 136438 h 762"/>
                <a:gd name="T36" fmla="*/ 1035032 w 5216"/>
                <a:gd name="T37" fmla="*/ 222109 h 762"/>
                <a:gd name="T38" fmla="*/ 1609697 w 5216"/>
                <a:gd name="T39" fmla="*/ 333163 h 762"/>
                <a:gd name="T40" fmla="*/ 2225636 w 5216"/>
                <a:gd name="T41" fmla="*/ 469601 h 762"/>
                <a:gd name="T42" fmla="*/ 2787601 w 5216"/>
                <a:gd name="T43" fmla="*/ 599694 h 762"/>
                <a:gd name="T44" fmla="*/ 3822633 w 5216"/>
                <a:gd name="T45" fmla="*/ 818629 h 762"/>
                <a:gd name="T46" fmla="*/ 4298874 w 5216"/>
                <a:gd name="T47" fmla="*/ 907473 h 762"/>
                <a:gd name="T48" fmla="*/ 4749716 w 5216"/>
                <a:gd name="T49" fmla="*/ 983624 h 762"/>
                <a:gd name="T50" fmla="*/ 5175159 w 5216"/>
                <a:gd name="T51" fmla="*/ 1050257 h 762"/>
                <a:gd name="T52" fmla="*/ 5575202 w 5216"/>
                <a:gd name="T53" fmla="*/ 1101025 h 762"/>
                <a:gd name="T54" fmla="*/ 5953020 w 5216"/>
                <a:gd name="T55" fmla="*/ 1145446 h 762"/>
                <a:gd name="T56" fmla="*/ 6308614 w 5216"/>
                <a:gd name="T57" fmla="*/ 1174003 h 762"/>
                <a:gd name="T58" fmla="*/ 6641983 w 5216"/>
                <a:gd name="T59" fmla="*/ 1196214 h 762"/>
                <a:gd name="T60" fmla="*/ 6959477 w 5216"/>
                <a:gd name="T61" fmla="*/ 1208906 h 762"/>
                <a:gd name="T62" fmla="*/ 7254747 w 5216"/>
                <a:gd name="T63" fmla="*/ 1208906 h 762"/>
                <a:gd name="T64" fmla="*/ 7534142 w 5216"/>
                <a:gd name="T65" fmla="*/ 1202560 h 762"/>
                <a:gd name="T66" fmla="*/ 7797663 w 5216"/>
                <a:gd name="T67" fmla="*/ 1186695 h 762"/>
                <a:gd name="T68" fmla="*/ 8045308 w 5216"/>
                <a:gd name="T69" fmla="*/ 1161311 h 762"/>
                <a:gd name="T70" fmla="*/ 8280254 w 5216"/>
                <a:gd name="T71" fmla="*/ 113275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111244 h 694"/>
                <a:gd name="T2" fmla="*/ 0 w 5144"/>
                <a:gd name="T3" fmla="*/ 111244 h 694"/>
                <a:gd name="T4" fmla="*/ 28568 w 5144"/>
                <a:gd name="T5" fmla="*/ 104887 h 694"/>
                <a:gd name="T6" fmla="*/ 114274 w 5144"/>
                <a:gd name="T7" fmla="*/ 88995 h 694"/>
                <a:gd name="T8" fmla="*/ 260290 w 5144"/>
                <a:gd name="T9" fmla="*/ 66746 h 694"/>
                <a:gd name="T10" fmla="*/ 355519 w 5144"/>
                <a:gd name="T11" fmla="*/ 54033 h 694"/>
                <a:gd name="T12" fmla="*/ 466618 w 5144"/>
                <a:gd name="T13" fmla="*/ 41319 h 694"/>
                <a:gd name="T14" fmla="*/ 590415 w 5144"/>
                <a:gd name="T15" fmla="*/ 31784 h 694"/>
                <a:gd name="T16" fmla="*/ 733257 w 5144"/>
                <a:gd name="T17" fmla="*/ 22249 h 694"/>
                <a:gd name="T18" fmla="*/ 888797 w 5144"/>
                <a:gd name="T19" fmla="*/ 12714 h 694"/>
                <a:gd name="T20" fmla="*/ 1063382 w 5144"/>
                <a:gd name="T21" fmla="*/ 6357 h 694"/>
                <a:gd name="T22" fmla="*/ 1253838 w 5144"/>
                <a:gd name="T23" fmla="*/ 3178 h 694"/>
                <a:gd name="T24" fmla="*/ 1460166 w 5144"/>
                <a:gd name="T25" fmla="*/ 0 h 694"/>
                <a:gd name="T26" fmla="*/ 1682365 w 5144"/>
                <a:gd name="T27" fmla="*/ 3178 h 694"/>
                <a:gd name="T28" fmla="*/ 1920435 w 5144"/>
                <a:gd name="T29" fmla="*/ 9535 h 694"/>
                <a:gd name="T30" fmla="*/ 2177552 w 5144"/>
                <a:gd name="T31" fmla="*/ 22249 h 694"/>
                <a:gd name="T32" fmla="*/ 2450539 w 5144"/>
                <a:gd name="T33" fmla="*/ 38141 h 694"/>
                <a:gd name="T34" fmla="*/ 2739398 w 5144"/>
                <a:gd name="T35" fmla="*/ 63568 h 694"/>
                <a:gd name="T36" fmla="*/ 3047302 w 5144"/>
                <a:gd name="T37" fmla="*/ 92173 h 694"/>
                <a:gd name="T38" fmla="*/ 3374253 w 5144"/>
                <a:gd name="T39" fmla="*/ 127136 h 694"/>
                <a:gd name="T40" fmla="*/ 3717074 w 5144"/>
                <a:gd name="T41" fmla="*/ 168455 h 694"/>
                <a:gd name="T42" fmla="*/ 4078941 w 5144"/>
                <a:gd name="T43" fmla="*/ 219309 h 694"/>
                <a:gd name="T44" fmla="*/ 4456680 w 5144"/>
                <a:gd name="T45" fmla="*/ 276520 h 694"/>
                <a:gd name="T46" fmla="*/ 4853464 w 5144"/>
                <a:gd name="T47" fmla="*/ 343266 h 694"/>
                <a:gd name="T48" fmla="*/ 5269294 w 5144"/>
                <a:gd name="T49" fmla="*/ 422726 h 694"/>
                <a:gd name="T50" fmla="*/ 5704169 w 5144"/>
                <a:gd name="T51" fmla="*/ 508543 h 694"/>
                <a:gd name="T52" fmla="*/ 6158090 w 5144"/>
                <a:gd name="T53" fmla="*/ 603894 h 694"/>
                <a:gd name="T54" fmla="*/ 6631057 w 5144"/>
                <a:gd name="T55" fmla="*/ 711960 h 694"/>
                <a:gd name="T56" fmla="*/ 7123069 w 5144"/>
                <a:gd name="T57" fmla="*/ 829560 h 694"/>
                <a:gd name="T58" fmla="*/ 7634127 w 5144"/>
                <a:gd name="T59" fmla="*/ 959874 h 694"/>
                <a:gd name="T60" fmla="*/ 8164231 w 5144"/>
                <a:gd name="T61" fmla="*/ 1102902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926979 h 584"/>
                <a:gd name="T2" fmla="*/ 0 w 3112"/>
                <a:gd name="T3" fmla="*/ 926979 h 584"/>
                <a:gd name="T4" fmla="*/ 142845 w 3112"/>
                <a:gd name="T5" fmla="*/ 888884 h 584"/>
                <a:gd name="T6" fmla="*/ 533288 w 3112"/>
                <a:gd name="T7" fmla="*/ 790472 h 584"/>
                <a:gd name="T8" fmla="*/ 803107 w 3112"/>
                <a:gd name="T9" fmla="*/ 723806 h 584"/>
                <a:gd name="T10" fmla="*/ 1114192 w 3112"/>
                <a:gd name="T11" fmla="*/ 650790 h 584"/>
                <a:gd name="T12" fmla="*/ 1460194 w 3112"/>
                <a:gd name="T13" fmla="*/ 571425 h 584"/>
                <a:gd name="T14" fmla="*/ 1831591 w 3112"/>
                <a:gd name="T15" fmla="*/ 485712 h 584"/>
                <a:gd name="T16" fmla="*/ 2225209 w 3112"/>
                <a:gd name="T17" fmla="*/ 403172 h 584"/>
                <a:gd name="T18" fmla="*/ 2628349 w 3112"/>
                <a:gd name="T19" fmla="*/ 320633 h 584"/>
                <a:gd name="T20" fmla="*/ 3041013 w 3112"/>
                <a:gd name="T21" fmla="*/ 244443 h 584"/>
                <a:gd name="T22" fmla="*/ 3450502 w 3112"/>
                <a:gd name="T23" fmla="*/ 171428 h 584"/>
                <a:gd name="T24" fmla="*/ 3653659 w 3112"/>
                <a:gd name="T25" fmla="*/ 139682 h 584"/>
                <a:gd name="T26" fmla="*/ 3850468 w 3112"/>
                <a:gd name="T27" fmla="*/ 107936 h 584"/>
                <a:gd name="T28" fmla="*/ 4047277 w 3112"/>
                <a:gd name="T29" fmla="*/ 82539 h 584"/>
                <a:gd name="T30" fmla="*/ 4237737 w 3112"/>
                <a:gd name="T31" fmla="*/ 57143 h 584"/>
                <a:gd name="T32" fmla="*/ 4425023 w 3112"/>
                <a:gd name="T33" fmla="*/ 38095 h 584"/>
                <a:gd name="T34" fmla="*/ 4602786 w 3112"/>
                <a:gd name="T35" fmla="*/ 22222 h 584"/>
                <a:gd name="T36" fmla="*/ 4774200 w 3112"/>
                <a:gd name="T37" fmla="*/ 9524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75658-42A1-4F03-A8D2-C4BC13C04E6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4AF3C-E686-430C-BA37-F214E0F06B7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8BAEB-146A-47AD-80EF-AF1D5A77A664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13187-3C2B-4679-8477-3DBF8C9E95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79 h 640"/>
                <a:gd name="T6" fmla="*/ 3920617 w 2706"/>
                <a:gd name="T7" fmla="*/ 60334 h 640"/>
                <a:gd name="T8" fmla="*/ 3733317 w 2706"/>
                <a:gd name="T9" fmla="*/ 95264 h 640"/>
                <a:gd name="T10" fmla="*/ 3539667 w 2706"/>
                <a:gd name="T11" fmla="*/ 130194 h 640"/>
                <a:gd name="T12" fmla="*/ 3342842 w 2706"/>
                <a:gd name="T13" fmla="*/ 171476 h 640"/>
                <a:gd name="T14" fmla="*/ 3139669 w 2706"/>
                <a:gd name="T15" fmla="*/ 212757 h 640"/>
                <a:gd name="T16" fmla="*/ 2933320 w 2706"/>
                <a:gd name="T17" fmla="*/ 260389 h 640"/>
                <a:gd name="T18" fmla="*/ 2720623 w 2706"/>
                <a:gd name="T19" fmla="*/ 308021 h 640"/>
                <a:gd name="T20" fmla="*/ 2720623 w 2706"/>
                <a:gd name="T21" fmla="*/ 308021 h 640"/>
                <a:gd name="T22" fmla="*/ 2336498 w 2706"/>
                <a:gd name="T23" fmla="*/ 400110 h 640"/>
                <a:gd name="T24" fmla="*/ 1961896 w 2706"/>
                <a:gd name="T25" fmla="*/ 482672 h 640"/>
                <a:gd name="T26" fmla="*/ 1603167 w 2706"/>
                <a:gd name="T27" fmla="*/ 558884 h 640"/>
                <a:gd name="T28" fmla="*/ 1257137 w 2706"/>
                <a:gd name="T29" fmla="*/ 631920 h 640"/>
                <a:gd name="T30" fmla="*/ 926980 w 2706"/>
                <a:gd name="T31" fmla="*/ 695429 h 640"/>
                <a:gd name="T32" fmla="*/ 606347 w 2706"/>
                <a:gd name="T33" fmla="*/ 752588 h 640"/>
                <a:gd name="T34" fmla="*/ 298411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48 w 2706"/>
                <a:gd name="T41" fmla="*/ 882782 h 640"/>
                <a:gd name="T42" fmla="*/ 403173 w 2706"/>
                <a:gd name="T43" fmla="*/ 908186 h 640"/>
                <a:gd name="T44" fmla="*/ 593648 w 2706"/>
                <a:gd name="T45" fmla="*/ 930414 h 640"/>
                <a:gd name="T46" fmla="*/ 780949 w 2706"/>
                <a:gd name="T47" fmla="*/ 949467 h 640"/>
                <a:gd name="T48" fmla="*/ 961900 w 2706"/>
                <a:gd name="T49" fmla="*/ 968520 h 640"/>
                <a:gd name="T50" fmla="*/ 1136503 w 2706"/>
                <a:gd name="T51" fmla="*/ 981222 h 640"/>
                <a:gd name="T52" fmla="*/ 1304756 w 2706"/>
                <a:gd name="T53" fmla="*/ 993924 h 640"/>
                <a:gd name="T54" fmla="*/ 1469835 w 2706"/>
                <a:gd name="T55" fmla="*/ 1003450 h 640"/>
                <a:gd name="T56" fmla="*/ 1631739 w 2706"/>
                <a:gd name="T57" fmla="*/ 1009801 h 640"/>
                <a:gd name="T58" fmla="*/ 1787294 w 2706"/>
                <a:gd name="T59" fmla="*/ 1012977 h 640"/>
                <a:gd name="T60" fmla="*/ 1936499 w 2706"/>
                <a:gd name="T61" fmla="*/ 1016152 h 640"/>
                <a:gd name="T62" fmla="*/ 2082530 w 2706"/>
                <a:gd name="T63" fmla="*/ 1016152 h 640"/>
                <a:gd name="T64" fmla="*/ 2225387 w 2706"/>
                <a:gd name="T65" fmla="*/ 1012977 h 640"/>
                <a:gd name="T66" fmla="*/ 2365069 w 2706"/>
                <a:gd name="T67" fmla="*/ 1009801 h 640"/>
                <a:gd name="T68" fmla="*/ 2498402 w 2706"/>
                <a:gd name="T69" fmla="*/ 1003450 h 640"/>
                <a:gd name="T70" fmla="*/ 2628560 w 2706"/>
                <a:gd name="T71" fmla="*/ 993924 h 640"/>
                <a:gd name="T72" fmla="*/ 2752369 w 2706"/>
                <a:gd name="T73" fmla="*/ 984397 h 640"/>
                <a:gd name="T74" fmla="*/ 2876178 w 2706"/>
                <a:gd name="T75" fmla="*/ 971695 h 640"/>
                <a:gd name="T76" fmla="*/ 2993637 w 2706"/>
                <a:gd name="T77" fmla="*/ 955818 h 640"/>
                <a:gd name="T78" fmla="*/ 3111097 w 2706"/>
                <a:gd name="T79" fmla="*/ 939941 h 640"/>
                <a:gd name="T80" fmla="*/ 3222208 w 2706"/>
                <a:gd name="T81" fmla="*/ 920888 h 640"/>
                <a:gd name="T82" fmla="*/ 3333319 w 2706"/>
                <a:gd name="T83" fmla="*/ 901835 h 640"/>
                <a:gd name="T84" fmla="*/ 3438080 w 2706"/>
                <a:gd name="T85" fmla="*/ 879607 h 640"/>
                <a:gd name="T86" fmla="*/ 3542841 w 2706"/>
                <a:gd name="T87" fmla="*/ 857378 h 640"/>
                <a:gd name="T88" fmla="*/ 3644428 w 2706"/>
                <a:gd name="T89" fmla="*/ 831974 h 640"/>
                <a:gd name="T90" fmla="*/ 3742841 w 2706"/>
                <a:gd name="T91" fmla="*/ 806571 h 640"/>
                <a:gd name="T92" fmla="*/ 3838078 w 2706"/>
                <a:gd name="T93" fmla="*/ 777991 h 640"/>
                <a:gd name="T94" fmla="*/ 3933316 w 2706"/>
                <a:gd name="T95" fmla="*/ 749412 h 640"/>
                <a:gd name="T96" fmla="*/ 4114267 w 2706"/>
                <a:gd name="T97" fmla="*/ 685903 h 640"/>
                <a:gd name="T98" fmla="*/ 4288870 w 2706"/>
                <a:gd name="T99" fmla="*/ 619218 h 640"/>
                <a:gd name="T100" fmla="*/ 4288870 w 2706"/>
                <a:gd name="T101" fmla="*/ 619218 h 640"/>
                <a:gd name="T102" fmla="*/ 4295219 w 2706"/>
                <a:gd name="T103" fmla="*/ 616042 h 640"/>
                <a:gd name="T104" fmla="*/ 4295219 w 2706"/>
                <a:gd name="T105" fmla="*/ 616042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8280254 w 5216"/>
                <a:gd name="T1" fmla="*/ 1131992 h 762"/>
                <a:gd name="T2" fmla="*/ 7911960 w 5216"/>
                <a:gd name="T3" fmla="*/ 1087600 h 762"/>
                <a:gd name="T4" fmla="*/ 7108700 w 5216"/>
                <a:gd name="T5" fmla="*/ 967108 h 762"/>
                <a:gd name="T6" fmla="*/ 6213365 w 5216"/>
                <a:gd name="T7" fmla="*/ 805395 h 762"/>
                <a:gd name="T8" fmla="*/ 5216433 w 5216"/>
                <a:gd name="T9" fmla="*/ 592948 h 762"/>
                <a:gd name="T10" fmla="*/ 4676693 w 5216"/>
                <a:gd name="T11" fmla="*/ 469285 h 762"/>
                <a:gd name="T12" fmla="*/ 4257600 w 5216"/>
                <a:gd name="T13" fmla="*/ 374160 h 762"/>
                <a:gd name="T14" fmla="*/ 3857557 w 5216"/>
                <a:gd name="T15" fmla="*/ 291718 h 762"/>
                <a:gd name="T16" fmla="*/ 3476564 w 5216"/>
                <a:gd name="T17" fmla="*/ 221959 h 762"/>
                <a:gd name="T18" fmla="*/ 3111445 w 5216"/>
                <a:gd name="T19" fmla="*/ 161713 h 762"/>
                <a:gd name="T20" fmla="*/ 2762201 w 5216"/>
                <a:gd name="T21" fmla="*/ 114150 h 762"/>
                <a:gd name="T22" fmla="*/ 2117688 w 5216"/>
                <a:gd name="T23" fmla="*/ 44392 h 762"/>
                <a:gd name="T24" fmla="*/ 1539848 w 5216"/>
                <a:gd name="T25" fmla="*/ 6342 h 762"/>
                <a:gd name="T26" fmla="*/ 1022332 w 5216"/>
                <a:gd name="T27" fmla="*/ 0 h 762"/>
                <a:gd name="T28" fmla="*/ 568315 w 5216"/>
                <a:gd name="T29" fmla="*/ 15854 h 762"/>
                <a:gd name="T30" fmla="*/ 174622 w 5216"/>
                <a:gd name="T31" fmla="*/ 50734 h 762"/>
                <a:gd name="T32" fmla="*/ 0 w 5216"/>
                <a:gd name="T33" fmla="*/ 76100 h 762"/>
                <a:gd name="T34" fmla="*/ 498466 w 5216"/>
                <a:gd name="T35" fmla="*/ 136346 h 762"/>
                <a:gd name="T36" fmla="*/ 1035032 w 5216"/>
                <a:gd name="T37" fmla="*/ 221959 h 762"/>
                <a:gd name="T38" fmla="*/ 1609697 w 5216"/>
                <a:gd name="T39" fmla="*/ 332939 h 762"/>
                <a:gd name="T40" fmla="*/ 2225636 w 5216"/>
                <a:gd name="T41" fmla="*/ 469285 h 762"/>
                <a:gd name="T42" fmla="*/ 2787601 w 5216"/>
                <a:gd name="T43" fmla="*/ 599290 h 762"/>
                <a:gd name="T44" fmla="*/ 3822633 w 5216"/>
                <a:gd name="T45" fmla="*/ 818078 h 762"/>
                <a:gd name="T46" fmla="*/ 4298874 w 5216"/>
                <a:gd name="T47" fmla="*/ 906862 h 762"/>
                <a:gd name="T48" fmla="*/ 4749716 w 5216"/>
                <a:gd name="T49" fmla="*/ 982962 h 762"/>
                <a:gd name="T50" fmla="*/ 5175159 w 5216"/>
                <a:gd name="T51" fmla="*/ 1049550 h 762"/>
                <a:gd name="T52" fmla="*/ 5575202 w 5216"/>
                <a:gd name="T53" fmla="*/ 1100283 h 762"/>
                <a:gd name="T54" fmla="*/ 5953020 w 5216"/>
                <a:gd name="T55" fmla="*/ 1144675 h 762"/>
                <a:gd name="T56" fmla="*/ 6308614 w 5216"/>
                <a:gd name="T57" fmla="*/ 1173213 h 762"/>
                <a:gd name="T58" fmla="*/ 6641983 w 5216"/>
                <a:gd name="T59" fmla="*/ 1195409 h 762"/>
                <a:gd name="T60" fmla="*/ 6959477 w 5216"/>
                <a:gd name="T61" fmla="*/ 1208092 h 762"/>
                <a:gd name="T62" fmla="*/ 7254747 w 5216"/>
                <a:gd name="T63" fmla="*/ 1208092 h 762"/>
                <a:gd name="T64" fmla="*/ 7534142 w 5216"/>
                <a:gd name="T65" fmla="*/ 1201750 h 762"/>
                <a:gd name="T66" fmla="*/ 7797663 w 5216"/>
                <a:gd name="T67" fmla="*/ 1185896 h 762"/>
                <a:gd name="T68" fmla="*/ 8045308 w 5216"/>
                <a:gd name="T69" fmla="*/ 1160529 h 762"/>
                <a:gd name="T70" fmla="*/ 8280254 w 5216"/>
                <a:gd name="T71" fmla="*/ 1131992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68 w 5144"/>
                <a:gd name="T5" fmla="*/ 104797 h 694"/>
                <a:gd name="T6" fmla="*/ 114274 w 5144"/>
                <a:gd name="T7" fmla="*/ 88919 h 694"/>
                <a:gd name="T8" fmla="*/ 260290 w 5144"/>
                <a:gd name="T9" fmla="*/ 66689 h 694"/>
                <a:gd name="T10" fmla="*/ 355519 w 5144"/>
                <a:gd name="T11" fmla="*/ 53987 h 694"/>
                <a:gd name="T12" fmla="*/ 466618 w 5144"/>
                <a:gd name="T13" fmla="*/ 41284 h 694"/>
                <a:gd name="T14" fmla="*/ 590415 w 5144"/>
                <a:gd name="T15" fmla="*/ 31757 h 694"/>
                <a:gd name="T16" fmla="*/ 733257 w 5144"/>
                <a:gd name="T17" fmla="*/ 22230 h 694"/>
                <a:gd name="T18" fmla="*/ 888797 w 5144"/>
                <a:gd name="T19" fmla="*/ 12703 h 694"/>
                <a:gd name="T20" fmla="*/ 1063382 w 5144"/>
                <a:gd name="T21" fmla="*/ 6351 h 694"/>
                <a:gd name="T22" fmla="*/ 1253838 w 5144"/>
                <a:gd name="T23" fmla="*/ 3176 h 694"/>
                <a:gd name="T24" fmla="*/ 1460166 w 5144"/>
                <a:gd name="T25" fmla="*/ 0 h 694"/>
                <a:gd name="T26" fmla="*/ 1682365 w 5144"/>
                <a:gd name="T27" fmla="*/ 3176 h 694"/>
                <a:gd name="T28" fmla="*/ 1920435 w 5144"/>
                <a:gd name="T29" fmla="*/ 9527 h 694"/>
                <a:gd name="T30" fmla="*/ 2177552 w 5144"/>
                <a:gd name="T31" fmla="*/ 22230 h 694"/>
                <a:gd name="T32" fmla="*/ 2450539 w 5144"/>
                <a:gd name="T33" fmla="*/ 38108 h 694"/>
                <a:gd name="T34" fmla="*/ 2739398 w 5144"/>
                <a:gd name="T35" fmla="*/ 63514 h 694"/>
                <a:gd name="T36" fmla="*/ 3047302 w 5144"/>
                <a:gd name="T37" fmla="*/ 92095 h 694"/>
                <a:gd name="T38" fmla="*/ 3374253 w 5144"/>
                <a:gd name="T39" fmla="*/ 127027 h 694"/>
                <a:gd name="T40" fmla="*/ 3717074 w 5144"/>
                <a:gd name="T41" fmla="*/ 168311 h 694"/>
                <a:gd name="T42" fmla="*/ 4078941 w 5144"/>
                <a:gd name="T43" fmla="*/ 219122 h 694"/>
                <a:gd name="T44" fmla="*/ 4456680 w 5144"/>
                <a:gd name="T45" fmla="*/ 276284 h 694"/>
                <a:gd name="T46" fmla="*/ 4853464 w 5144"/>
                <a:gd name="T47" fmla="*/ 342973 h 694"/>
                <a:gd name="T48" fmla="*/ 5269294 w 5144"/>
                <a:gd name="T49" fmla="*/ 422365 h 694"/>
                <a:gd name="T50" fmla="*/ 5704169 w 5144"/>
                <a:gd name="T51" fmla="*/ 508108 h 694"/>
                <a:gd name="T52" fmla="*/ 6158090 w 5144"/>
                <a:gd name="T53" fmla="*/ 603379 h 694"/>
                <a:gd name="T54" fmla="*/ 6631057 w 5144"/>
                <a:gd name="T55" fmla="*/ 711352 h 694"/>
                <a:gd name="T56" fmla="*/ 7123069 w 5144"/>
                <a:gd name="T57" fmla="*/ 828852 h 694"/>
                <a:gd name="T58" fmla="*/ 7634127 w 5144"/>
                <a:gd name="T59" fmla="*/ 959055 h 694"/>
                <a:gd name="T60" fmla="*/ 8164231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45 w 3112"/>
                <a:gd name="T5" fmla="*/ 887779 h 584"/>
                <a:gd name="T6" fmla="*/ 533288 w 3112"/>
                <a:gd name="T7" fmla="*/ 789489 h 584"/>
                <a:gd name="T8" fmla="*/ 803107 w 3112"/>
                <a:gd name="T9" fmla="*/ 722906 h 584"/>
                <a:gd name="T10" fmla="*/ 1114192 w 3112"/>
                <a:gd name="T11" fmla="*/ 649981 h 584"/>
                <a:gd name="T12" fmla="*/ 1460194 w 3112"/>
                <a:gd name="T13" fmla="*/ 570715 h 584"/>
                <a:gd name="T14" fmla="*/ 1831591 w 3112"/>
                <a:gd name="T15" fmla="*/ 485108 h 584"/>
                <a:gd name="T16" fmla="*/ 2225209 w 3112"/>
                <a:gd name="T17" fmla="*/ 402671 h 584"/>
                <a:gd name="T18" fmla="*/ 2628349 w 3112"/>
                <a:gd name="T19" fmla="*/ 320235 h 584"/>
                <a:gd name="T20" fmla="*/ 3041013 w 3112"/>
                <a:gd name="T21" fmla="*/ 244139 h 584"/>
                <a:gd name="T22" fmla="*/ 3450502 w 3112"/>
                <a:gd name="T23" fmla="*/ 171215 h 584"/>
                <a:gd name="T24" fmla="*/ 3653659 w 3112"/>
                <a:gd name="T25" fmla="*/ 139508 h 584"/>
                <a:gd name="T26" fmla="*/ 3850468 w 3112"/>
                <a:gd name="T27" fmla="*/ 107802 h 584"/>
                <a:gd name="T28" fmla="*/ 4047277 w 3112"/>
                <a:gd name="T29" fmla="*/ 82437 h 584"/>
                <a:gd name="T30" fmla="*/ 4237737 w 3112"/>
                <a:gd name="T31" fmla="*/ 57072 h 584"/>
                <a:gd name="T32" fmla="*/ 4425023 w 3112"/>
                <a:gd name="T33" fmla="*/ 38048 h 584"/>
                <a:gd name="T34" fmla="*/ 4602786 w 3112"/>
                <a:gd name="T35" fmla="*/ 22194 h 584"/>
                <a:gd name="T36" fmla="*/ 4774200 w 3112"/>
                <a:gd name="T37" fmla="*/ 9512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EBD0F-746D-4932-9D22-46C6D55FD8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3A1B7-2F67-4CB9-819F-6064EB646730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86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74C84-5D34-403C-A8FA-3D2FF2FF0CD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9EF76-A636-40D1-ADB5-74F2B27140E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58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45 h 640"/>
                <a:gd name="T6" fmla="*/ 3920617 w 2706"/>
                <a:gd name="T7" fmla="*/ 60262 h 640"/>
                <a:gd name="T8" fmla="*/ 3733317 w 2706"/>
                <a:gd name="T9" fmla="*/ 95151 h 640"/>
                <a:gd name="T10" fmla="*/ 3539667 w 2706"/>
                <a:gd name="T11" fmla="*/ 130039 h 640"/>
                <a:gd name="T12" fmla="*/ 3342842 w 2706"/>
                <a:gd name="T13" fmla="*/ 171271 h 640"/>
                <a:gd name="T14" fmla="*/ 3139669 w 2706"/>
                <a:gd name="T15" fmla="*/ 212503 h 640"/>
                <a:gd name="T16" fmla="*/ 2933320 w 2706"/>
                <a:gd name="T17" fmla="*/ 260078 h 640"/>
                <a:gd name="T18" fmla="*/ 2720623 w 2706"/>
                <a:gd name="T19" fmla="*/ 307654 h 640"/>
                <a:gd name="T20" fmla="*/ 2720623 w 2706"/>
                <a:gd name="T21" fmla="*/ 307654 h 640"/>
                <a:gd name="T22" fmla="*/ 2336498 w 2706"/>
                <a:gd name="T23" fmla="*/ 399633 h 640"/>
                <a:gd name="T24" fmla="*/ 1961896 w 2706"/>
                <a:gd name="T25" fmla="*/ 482097 h 640"/>
                <a:gd name="T26" fmla="*/ 1603167 w 2706"/>
                <a:gd name="T27" fmla="*/ 558217 h 640"/>
                <a:gd name="T28" fmla="*/ 1257137 w 2706"/>
                <a:gd name="T29" fmla="*/ 631166 h 640"/>
                <a:gd name="T30" fmla="*/ 926980 w 2706"/>
                <a:gd name="T31" fmla="*/ 694600 h 640"/>
                <a:gd name="T32" fmla="*/ 606347 w 2706"/>
                <a:gd name="T33" fmla="*/ 751690 h 640"/>
                <a:gd name="T34" fmla="*/ 298411 w 2706"/>
                <a:gd name="T35" fmla="*/ 805609 h 640"/>
                <a:gd name="T36" fmla="*/ 0 w 2706"/>
                <a:gd name="T37" fmla="*/ 853184 h 640"/>
                <a:gd name="T38" fmla="*/ 0 w 2706"/>
                <a:gd name="T39" fmla="*/ 853184 h 640"/>
                <a:gd name="T40" fmla="*/ 206348 w 2706"/>
                <a:gd name="T41" fmla="*/ 881729 h 640"/>
                <a:gd name="T42" fmla="*/ 403173 w 2706"/>
                <a:gd name="T43" fmla="*/ 907103 h 640"/>
                <a:gd name="T44" fmla="*/ 593648 w 2706"/>
                <a:gd name="T45" fmla="*/ 929304 h 640"/>
                <a:gd name="T46" fmla="*/ 780949 w 2706"/>
                <a:gd name="T47" fmla="*/ 948335 h 640"/>
                <a:gd name="T48" fmla="*/ 961900 w 2706"/>
                <a:gd name="T49" fmla="*/ 967365 h 640"/>
                <a:gd name="T50" fmla="*/ 1136503 w 2706"/>
                <a:gd name="T51" fmla="*/ 980051 h 640"/>
                <a:gd name="T52" fmla="*/ 1304756 w 2706"/>
                <a:gd name="T53" fmla="*/ 992738 h 640"/>
                <a:gd name="T54" fmla="*/ 1469835 w 2706"/>
                <a:gd name="T55" fmla="*/ 1002253 h 640"/>
                <a:gd name="T56" fmla="*/ 1631739 w 2706"/>
                <a:gd name="T57" fmla="*/ 1008597 h 640"/>
                <a:gd name="T58" fmla="*/ 1787294 w 2706"/>
                <a:gd name="T59" fmla="*/ 1011768 h 640"/>
                <a:gd name="T60" fmla="*/ 1936499 w 2706"/>
                <a:gd name="T61" fmla="*/ 1014940 h 640"/>
                <a:gd name="T62" fmla="*/ 2082530 w 2706"/>
                <a:gd name="T63" fmla="*/ 1014940 h 640"/>
                <a:gd name="T64" fmla="*/ 2225387 w 2706"/>
                <a:gd name="T65" fmla="*/ 1011768 h 640"/>
                <a:gd name="T66" fmla="*/ 2365069 w 2706"/>
                <a:gd name="T67" fmla="*/ 1008597 h 640"/>
                <a:gd name="T68" fmla="*/ 2498402 w 2706"/>
                <a:gd name="T69" fmla="*/ 1002253 h 640"/>
                <a:gd name="T70" fmla="*/ 2628560 w 2706"/>
                <a:gd name="T71" fmla="*/ 992738 h 640"/>
                <a:gd name="T72" fmla="*/ 2752369 w 2706"/>
                <a:gd name="T73" fmla="*/ 983223 h 640"/>
                <a:gd name="T74" fmla="*/ 2876178 w 2706"/>
                <a:gd name="T75" fmla="*/ 970536 h 640"/>
                <a:gd name="T76" fmla="*/ 2993637 w 2706"/>
                <a:gd name="T77" fmla="*/ 954678 h 640"/>
                <a:gd name="T78" fmla="*/ 3111097 w 2706"/>
                <a:gd name="T79" fmla="*/ 938820 h 640"/>
                <a:gd name="T80" fmla="*/ 3222208 w 2706"/>
                <a:gd name="T81" fmla="*/ 919789 h 640"/>
                <a:gd name="T82" fmla="*/ 3333319 w 2706"/>
                <a:gd name="T83" fmla="*/ 900759 h 640"/>
                <a:gd name="T84" fmla="*/ 3438080 w 2706"/>
                <a:gd name="T85" fmla="*/ 878557 h 640"/>
                <a:gd name="T86" fmla="*/ 3542841 w 2706"/>
                <a:gd name="T87" fmla="*/ 856356 h 640"/>
                <a:gd name="T88" fmla="*/ 3644428 w 2706"/>
                <a:gd name="T89" fmla="*/ 830982 h 640"/>
                <a:gd name="T90" fmla="*/ 3742841 w 2706"/>
                <a:gd name="T91" fmla="*/ 805609 h 640"/>
                <a:gd name="T92" fmla="*/ 3838078 w 2706"/>
                <a:gd name="T93" fmla="*/ 777063 h 640"/>
                <a:gd name="T94" fmla="*/ 3933316 w 2706"/>
                <a:gd name="T95" fmla="*/ 748518 h 640"/>
                <a:gd name="T96" fmla="*/ 4114267 w 2706"/>
                <a:gd name="T97" fmla="*/ 685085 h 640"/>
                <a:gd name="T98" fmla="*/ 4288870 w 2706"/>
                <a:gd name="T99" fmla="*/ 618479 h 640"/>
                <a:gd name="T100" fmla="*/ 4288870 w 2706"/>
                <a:gd name="T101" fmla="*/ 618479 h 640"/>
                <a:gd name="T102" fmla="*/ 4295219 w 2706"/>
                <a:gd name="T103" fmla="*/ 615307 h 640"/>
                <a:gd name="T104" fmla="*/ 4295219 w 2706"/>
                <a:gd name="T105" fmla="*/ 615307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8280254 w 5216"/>
                <a:gd name="T1" fmla="*/ 1132754 h 762"/>
                <a:gd name="T2" fmla="*/ 7911960 w 5216"/>
                <a:gd name="T3" fmla="*/ 1088333 h 762"/>
                <a:gd name="T4" fmla="*/ 7108700 w 5216"/>
                <a:gd name="T5" fmla="*/ 967759 h 762"/>
                <a:gd name="T6" fmla="*/ 6213365 w 5216"/>
                <a:gd name="T7" fmla="*/ 805937 h 762"/>
                <a:gd name="T8" fmla="*/ 5216433 w 5216"/>
                <a:gd name="T9" fmla="*/ 593348 h 762"/>
                <a:gd name="T10" fmla="*/ 4676693 w 5216"/>
                <a:gd name="T11" fmla="*/ 469601 h 762"/>
                <a:gd name="T12" fmla="*/ 4257600 w 5216"/>
                <a:gd name="T13" fmla="*/ 374412 h 762"/>
                <a:gd name="T14" fmla="*/ 3857557 w 5216"/>
                <a:gd name="T15" fmla="*/ 291914 h 762"/>
                <a:gd name="T16" fmla="*/ 3476564 w 5216"/>
                <a:gd name="T17" fmla="*/ 222109 h 762"/>
                <a:gd name="T18" fmla="*/ 3111445 w 5216"/>
                <a:gd name="T19" fmla="*/ 161822 h 762"/>
                <a:gd name="T20" fmla="*/ 2762201 w 5216"/>
                <a:gd name="T21" fmla="*/ 114227 h 762"/>
                <a:gd name="T22" fmla="*/ 2117688 w 5216"/>
                <a:gd name="T23" fmla="*/ 44422 h 762"/>
                <a:gd name="T24" fmla="*/ 1539848 w 5216"/>
                <a:gd name="T25" fmla="*/ 6346 h 762"/>
                <a:gd name="T26" fmla="*/ 1022332 w 5216"/>
                <a:gd name="T27" fmla="*/ 0 h 762"/>
                <a:gd name="T28" fmla="*/ 568315 w 5216"/>
                <a:gd name="T29" fmla="*/ 15865 h 762"/>
                <a:gd name="T30" fmla="*/ 174622 w 5216"/>
                <a:gd name="T31" fmla="*/ 50768 h 762"/>
                <a:gd name="T32" fmla="*/ 0 w 5216"/>
                <a:gd name="T33" fmla="*/ 76152 h 762"/>
                <a:gd name="T34" fmla="*/ 498466 w 5216"/>
                <a:gd name="T35" fmla="*/ 136438 h 762"/>
                <a:gd name="T36" fmla="*/ 1035032 w 5216"/>
                <a:gd name="T37" fmla="*/ 222109 h 762"/>
                <a:gd name="T38" fmla="*/ 1609697 w 5216"/>
                <a:gd name="T39" fmla="*/ 333163 h 762"/>
                <a:gd name="T40" fmla="*/ 2225636 w 5216"/>
                <a:gd name="T41" fmla="*/ 469601 h 762"/>
                <a:gd name="T42" fmla="*/ 2787601 w 5216"/>
                <a:gd name="T43" fmla="*/ 599694 h 762"/>
                <a:gd name="T44" fmla="*/ 3822633 w 5216"/>
                <a:gd name="T45" fmla="*/ 818629 h 762"/>
                <a:gd name="T46" fmla="*/ 4298874 w 5216"/>
                <a:gd name="T47" fmla="*/ 907473 h 762"/>
                <a:gd name="T48" fmla="*/ 4749716 w 5216"/>
                <a:gd name="T49" fmla="*/ 983624 h 762"/>
                <a:gd name="T50" fmla="*/ 5175159 w 5216"/>
                <a:gd name="T51" fmla="*/ 1050257 h 762"/>
                <a:gd name="T52" fmla="*/ 5575202 w 5216"/>
                <a:gd name="T53" fmla="*/ 1101025 h 762"/>
                <a:gd name="T54" fmla="*/ 5953020 w 5216"/>
                <a:gd name="T55" fmla="*/ 1145446 h 762"/>
                <a:gd name="T56" fmla="*/ 6308614 w 5216"/>
                <a:gd name="T57" fmla="*/ 1174003 h 762"/>
                <a:gd name="T58" fmla="*/ 6641983 w 5216"/>
                <a:gd name="T59" fmla="*/ 1196214 h 762"/>
                <a:gd name="T60" fmla="*/ 6959477 w 5216"/>
                <a:gd name="T61" fmla="*/ 1208906 h 762"/>
                <a:gd name="T62" fmla="*/ 7254747 w 5216"/>
                <a:gd name="T63" fmla="*/ 1208906 h 762"/>
                <a:gd name="T64" fmla="*/ 7534142 w 5216"/>
                <a:gd name="T65" fmla="*/ 1202560 h 762"/>
                <a:gd name="T66" fmla="*/ 7797663 w 5216"/>
                <a:gd name="T67" fmla="*/ 1186695 h 762"/>
                <a:gd name="T68" fmla="*/ 8045308 w 5216"/>
                <a:gd name="T69" fmla="*/ 1161311 h 762"/>
                <a:gd name="T70" fmla="*/ 8280254 w 5216"/>
                <a:gd name="T71" fmla="*/ 113275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111244 h 694"/>
                <a:gd name="T2" fmla="*/ 0 w 5144"/>
                <a:gd name="T3" fmla="*/ 111244 h 694"/>
                <a:gd name="T4" fmla="*/ 28568 w 5144"/>
                <a:gd name="T5" fmla="*/ 104887 h 694"/>
                <a:gd name="T6" fmla="*/ 114274 w 5144"/>
                <a:gd name="T7" fmla="*/ 88995 h 694"/>
                <a:gd name="T8" fmla="*/ 260290 w 5144"/>
                <a:gd name="T9" fmla="*/ 66746 h 694"/>
                <a:gd name="T10" fmla="*/ 355519 w 5144"/>
                <a:gd name="T11" fmla="*/ 54033 h 694"/>
                <a:gd name="T12" fmla="*/ 466618 w 5144"/>
                <a:gd name="T13" fmla="*/ 41319 h 694"/>
                <a:gd name="T14" fmla="*/ 590415 w 5144"/>
                <a:gd name="T15" fmla="*/ 31784 h 694"/>
                <a:gd name="T16" fmla="*/ 733257 w 5144"/>
                <a:gd name="T17" fmla="*/ 22249 h 694"/>
                <a:gd name="T18" fmla="*/ 888797 w 5144"/>
                <a:gd name="T19" fmla="*/ 12714 h 694"/>
                <a:gd name="T20" fmla="*/ 1063382 w 5144"/>
                <a:gd name="T21" fmla="*/ 6357 h 694"/>
                <a:gd name="T22" fmla="*/ 1253838 w 5144"/>
                <a:gd name="T23" fmla="*/ 3178 h 694"/>
                <a:gd name="T24" fmla="*/ 1460166 w 5144"/>
                <a:gd name="T25" fmla="*/ 0 h 694"/>
                <a:gd name="T26" fmla="*/ 1682365 w 5144"/>
                <a:gd name="T27" fmla="*/ 3178 h 694"/>
                <a:gd name="T28" fmla="*/ 1920435 w 5144"/>
                <a:gd name="T29" fmla="*/ 9535 h 694"/>
                <a:gd name="T30" fmla="*/ 2177552 w 5144"/>
                <a:gd name="T31" fmla="*/ 22249 h 694"/>
                <a:gd name="T32" fmla="*/ 2450539 w 5144"/>
                <a:gd name="T33" fmla="*/ 38141 h 694"/>
                <a:gd name="T34" fmla="*/ 2739398 w 5144"/>
                <a:gd name="T35" fmla="*/ 63568 h 694"/>
                <a:gd name="T36" fmla="*/ 3047302 w 5144"/>
                <a:gd name="T37" fmla="*/ 92173 h 694"/>
                <a:gd name="T38" fmla="*/ 3374253 w 5144"/>
                <a:gd name="T39" fmla="*/ 127136 h 694"/>
                <a:gd name="T40" fmla="*/ 3717074 w 5144"/>
                <a:gd name="T41" fmla="*/ 168455 h 694"/>
                <a:gd name="T42" fmla="*/ 4078941 w 5144"/>
                <a:gd name="T43" fmla="*/ 219309 h 694"/>
                <a:gd name="T44" fmla="*/ 4456680 w 5144"/>
                <a:gd name="T45" fmla="*/ 276520 h 694"/>
                <a:gd name="T46" fmla="*/ 4853464 w 5144"/>
                <a:gd name="T47" fmla="*/ 343266 h 694"/>
                <a:gd name="T48" fmla="*/ 5269294 w 5144"/>
                <a:gd name="T49" fmla="*/ 422726 h 694"/>
                <a:gd name="T50" fmla="*/ 5704169 w 5144"/>
                <a:gd name="T51" fmla="*/ 508543 h 694"/>
                <a:gd name="T52" fmla="*/ 6158090 w 5144"/>
                <a:gd name="T53" fmla="*/ 603894 h 694"/>
                <a:gd name="T54" fmla="*/ 6631057 w 5144"/>
                <a:gd name="T55" fmla="*/ 711960 h 694"/>
                <a:gd name="T56" fmla="*/ 7123069 w 5144"/>
                <a:gd name="T57" fmla="*/ 829560 h 694"/>
                <a:gd name="T58" fmla="*/ 7634127 w 5144"/>
                <a:gd name="T59" fmla="*/ 959874 h 694"/>
                <a:gd name="T60" fmla="*/ 8164231 w 5144"/>
                <a:gd name="T61" fmla="*/ 1102902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926979 h 584"/>
                <a:gd name="T2" fmla="*/ 0 w 3112"/>
                <a:gd name="T3" fmla="*/ 926979 h 584"/>
                <a:gd name="T4" fmla="*/ 142845 w 3112"/>
                <a:gd name="T5" fmla="*/ 888884 h 584"/>
                <a:gd name="T6" fmla="*/ 533288 w 3112"/>
                <a:gd name="T7" fmla="*/ 790472 h 584"/>
                <a:gd name="T8" fmla="*/ 803107 w 3112"/>
                <a:gd name="T9" fmla="*/ 723806 h 584"/>
                <a:gd name="T10" fmla="*/ 1114192 w 3112"/>
                <a:gd name="T11" fmla="*/ 650790 h 584"/>
                <a:gd name="T12" fmla="*/ 1460194 w 3112"/>
                <a:gd name="T13" fmla="*/ 571425 h 584"/>
                <a:gd name="T14" fmla="*/ 1831591 w 3112"/>
                <a:gd name="T15" fmla="*/ 485712 h 584"/>
                <a:gd name="T16" fmla="*/ 2225209 w 3112"/>
                <a:gd name="T17" fmla="*/ 403172 h 584"/>
                <a:gd name="T18" fmla="*/ 2628349 w 3112"/>
                <a:gd name="T19" fmla="*/ 320633 h 584"/>
                <a:gd name="T20" fmla="*/ 3041013 w 3112"/>
                <a:gd name="T21" fmla="*/ 244443 h 584"/>
                <a:gd name="T22" fmla="*/ 3450502 w 3112"/>
                <a:gd name="T23" fmla="*/ 171428 h 584"/>
                <a:gd name="T24" fmla="*/ 3653659 w 3112"/>
                <a:gd name="T25" fmla="*/ 139682 h 584"/>
                <a:gd name="T26" fmla="*/ 3850468 w 3112"/>
                <a:gd name="T27" fmla="*/ 107936 h 584"/>
                <a:gd name="T28" fmla="*/ 4047277 w 3112"/>
                <a:gd name="T29" fmla="*/ 82539 h 584"/>
                <a:gd name="T30" fmla="*/ 4237737 w 3112"/>
                <a:gd name="T31" fmla="*/ 57143 h 584"/>
                <a:gd name="T32" fmla="*/ 4425023 w 3112"/>
                <a:gd name="T33" fmla="*/ 38095 h 584"/>
                <a:gd name="T34" fmla="*/ 4602786 w 3112"/>
                <a:gd name="T35" fmla="*/ 22222 h 584"/>
                <a:gd name="T36" fmla="*/ 4774200 w 3112"/>
                <a:gd name="T37" fmla="*/ 9524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9E6F5-D1B2-4A28-9838-D57067C5BF1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B9550-CDAB-42F6-BFA8-AF667E0C5782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7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6379A2-0CBF-4B92-9FCC-45B0702119A0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52E5B-2E08-46F2-9548-86557AFB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3BB443-257C-41B7-85E2-0D67702440E6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298C6-4138-44E4-8DE1-906A96D1A7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19334-3EFC-45C3-85C5-299607F9B769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6E6977-68BE-436E-B0C9-02488CDA6A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9AC071-E406-4CFD-B618-0B30A8BFA4D9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CD551-F20C-460E-BEE1-714D4DB0A1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F6656C-FCDB-4A3B-8197-7C36EC783D99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15F8E-C97B-4B54-9809-10BF29FDCE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4787BD-E245-4D1F-8D36-28C28D46BC10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934E9-78E8-4756-B8E8-A8E37BEB85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452F43-07A6-479D-B7CD-F95E63EC4AE9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BE295-8499-4953-87F8-3920562C3B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7342AC6-D2B0-480F-8EAA-700624DEC31F}" type="datetimeFigureOut">
              <a:rPr lang="ru-RU" smtClean="0"/>
              <a:pPr>
                <a:defRPr/>
              </a:pPr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37979B8-D405-48B4-8266-19207A48C7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4286461 w 2706"/>
                <a:gd name="T1" fmla="*/ 0 h 640"/>
                <a:gd name="T2" fmla="*/ 4286461 w 2706"/>
                <a:gd name="T3" fmla="*/ 0 h 640"/>
                <a:gd name="T4" fmla="*/ 4105477 w 2706"/>
                <a:gd name="T5" fmla="*/ 28579 h 640"/>
                <a:gd name="T6" fmla="*/ 3921318 w 2706"/>
                <a:gd name="T7" fmla="*/ 60334 h 640"/>
                <a:gd name="T8" fmla="*/ 3733983 w 2706"/>
                <a:gd name="T9" fmla="*/ 95264 h 640"/>
                <a:gd name="T10" fmla="*/ 3540299 w 2706"/>
                <a:gd name="T11" fmla="*/ 130194 h 640"/>
                <a:gd name="T12" fmla="*/ 3343439 w 2706"/>
                <a:gd name="T13" fmla="*/ 171476 h 640"/>
                <a:gd name="T14" fmla="*/ 3140229 w 2706"/>
                <a:gd name="T15" fmla="*/ 212757 h 640"/>
                <a:gd name="T16" fmla="*/ 2933844 w 2706"/>
                <a:gd name="T17" fmla="*/ 260389 h 640"/>
                <a:gd name="T18" fmla="*/ 2721109 w 2706"/>
                <a:gd name="T19" fmla="*/ 308021 h 640"/>
                <a:gd name="T20" fmla="*/ 2721109 w 2706"/>
                <a:gd name="T21" fmla="*/ 308021 h 640"/>
                <a:gd name="T22" fmla="*/ 2336915 w 2706"/>
                <a:gd name="T23" fmla="*/ 400110 h 640"/>
                <a:gd name="T24" fmla="*/ 1962246 w 2706"/>
                <a:gd name="T25" fmla="*/ 482672 h 640"/>
                <a:gd name="T26" fmla="*/ 1603454 w 2706"/>
                <a:gd name="T27" fmla="*/ 558884 h 640"/>
                <a:gd name="T28" fmla="*/ 1257362 w 2706"/>
                <a:gd name="T29" fmla="*/ 631920 h 640"/>
                <a:gd name="T30" fmla="*/ 927146 w 2706"/>
                <a:gd name="T31" fmla="*/ 695429 h 640"/>
                <a:gd name="T32" fmla="*/ 606455 w 2706"/>
                <a:gd name="T33" fmla="*/ 752588 h 640"/>
                <a:gd name="T34" fmla="*/ 298465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85 w 2706"/>
                <a:gd name="T41" fmla="*/ 882782 h 640"/>
                <a:gd name="T42" fmla="*/ 403245 w 2706"/>
                <a:gd name="T43" fmla="*/ 908186 h 640"/>
                <a:gd name="T44" fmla="*/ 593754 w 2706"/>
                <a:gd name="T45" fmla="*/ 930414 h 640"/>
                <a:gd name="T46" fmla="*/ 781088 w 2706"/>
                <a:gd name="T47" fmla="*/ 949467 h 640"/>
                <a:gd name="T48" fmla="*/ 962072 w 2706"/>
                <a:gd name="T49" fmla="*/ 968520 h 640"/>
                <a:gd name="T50" fmla="*/ 1136706 w 2706"/>
                <a:gd name="T51" fmla="*/ 981222 h 640"/>
                <a:gd name="T52" fmla="*/ 1304989 w 2706"/>
                <a:gd name="T53" fmla="*/ 993924 h 640"/>
                <a:gd name="T54" fmla="*/ 1470097 w 2706"/>
                <a:gd name="T55" fmla="*/ 1003450 h 640"/>
                <a:gd name="T56" fmla="*/ 1632030 w 2706"/>
                <a:gd name="T57" fmla="*/ 1009801 h 640"/>
                <a:gd name="T58" fmla="*/ 1787613 w 2706"/>
                <a:gd name="T59" fmla="*/ 1012977 h 640"/>
                <a:gd name="T60" fmla="*/ 1936845 w 2706"/>
                <a:gd name="T61" fmla="*/ 1016152 h 640"/>
                <a:gd name="T62" fmla="*/ 2082902 w 2706"/>
                <a:gd name="T63" fmla="*/ 1016152 h 640"/>
                <a:gd name="T64" fmla="*/ 2225784 w 2706"/>
                <a:gd name="T65" fmla="*/ 1012977 h 640"/>
                <a:gd name="T66" fmla="*/ 2365491 w 2706"/>
                <a:gd name="T67" fmla="*/ 1009801 h 640"/>
                <a:gd name="T68" fmla="*/ 2498848 w 2706"/>
                <a:gd name="T69" fmla="*/ 1003450 h 640"/>
                <a:gd name="T70" fmla="*/ 2629029 w 2706"/>
                <a:gd name="T71" fmla="*/ 993924 h 640"/>
                <a:gd name="T72" fmla="*/ 2752860 w 2706"/>
                <a:gd name="T73" fmla="*/ 984397 h 640"/>
                <a:gd name="T74" fmla="*/ 2876691 w 2706"/>
                <a:gd name="T75" fmla="*/ 971695 h 640"/>
                <a:gd name="T76" fmla="*/ 2994172 w 2706"/>
                <a:gd name="T77" fmla="*/ 955818 h 640"/>
                <a:gd name="T78" fmla="*/ 3111653 w 2706"/>
                <a:gd name="T79" fmla="*/ 939941 h 640"/>
                <a:gd name="T80" fmla="*/ 3222783 w 2706"/>
                <a:gd name="T81" fmla="*/ 920888 h 640"/>
                <a:gd name="T82" fmla="*/ 3333914 w 2706"/>
                <a:gd name="T83" fmla="*/ 901835 h 640"/>
                <a:gd name="T84" fmla="*/ 3438694 w 2706"/>
                <a:gd name="T85" fmla="*/ 879607 h 640"/>
                <a:gd name="T86" fmla="*/ 3543474 w 2706"/>
                <a:gd name="T87" fmla="*/ 857378 h 640"/>
                <a:gd name="T88" fmla="*/ 3645079 w 2706"/>
                <a:gd name="T89" fmla="*/ 831974 h 640"/>
                <a:gd name="T90" fmla="*/ 3743509 w 2706"/>
                <a:gd name="T91" fmla="*/ 806571 h 640"/>
                <a:gd name="T92" fmla="*/ 3838764 w 2706"/>
                <a:gd name="T93" fmla="*/ 777991 h 640"/>
                <a:gd name="T94" fmla="*/ 3934018 w 2706"/>
                <a:gd name="T95" fmla="*/ 749412 h 640"/>
                <a:gd name="T96" fmla="*/ 4115002 w 2706"/>
                <a:gd name="T97" fmla="*/ 685903 h 640"/>
                <a:gd name="T98" fmla="*/ 4289636 w 2706"/>
                <a:gd name="T99" fmla="*/ 619218 h 640"/>
                <a:gd name="T100" fmla="*/ 4289636 w 2706"/>
                <a:gd name="T101" fmla="*/ 619218 h 640"/>
                <a:gd name="T102" fmla="*/ 4295986 w 2706"/>
                <a:gd name="T103" fmla="*/ 616042 h 640"/>
                <a:gd name="T104" fmla="*/ 4295986 w 2706"/>
                <a:gd name="T105" fmla="*/ 616042 h 640"/>
                <a:gd name="T106" fmla="*/ 4295986 w 2706"/>
                <a:gd name="T107" fmla="*/ 0 h 640"/>
                <a:gd name="T108" fmla="*/ 4295986 w 2706"/>
                <a:gd name="T109" fmla="*/ 0 h 640"/>
                <a:gd name="T110" fmla="*/ 4286461 w 2706"/>
                <a:gd name="T111" fmla="*/ 0 h 640"/>
                <a:gd name="T112" fmla="*/ 4286461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8279020 w 5216"/>
                <a:gd name="T1" fmla="*/ 1131991 h 762"/>
                <a:gd name="T2" fmla="*/ 7910781 w 5216"/>
                <a:gd name="T3" fmla="*/ 1087599 h 762"/>
                <a:gd name="T4" fmla="*/ 7107640 w 5216"/>
                <a:gd name="T5" fmla="*/ 967107 h 762"/>
                <a:gd name="T6" fmla="*/ 6212439 w 5216"/>
                <a:gd name="T7" fmla="*/ 805394 h 762"/>
                <a:gd name="T8" fmla="*/ 5215656 w 5216"/>
                <a:gd name="T9" fmla="*/ 592948 h 762"/>
                <a:gd name="T10" fmla="*/ 4675996 w 5216"/>
                <a:gd name="T11" fmla="*/ 469285 h 762"/>
                <a:gd name="T12" fmla="*/ 4256965 w 5216"/>
                <a:gd name="T13" fmla="*/ 374159 h 762"/>
                <a:gd name="T14" fmla="*/ 3856982 w 5216"/>
                <a:gd name="T15" fmla="*/ 291718 h 762"/>
                <a:gd name="T16" fmla="*/ 3476046 w 5216"/>
                <a:gd name="T17" fmla="*/ 221959 h 762"/>
                <a:gd name="T18" fmla="*/ 3110981 w 5216"/>
                <a:gd name="T19" fmla="*/ 161713 h 762"/>
                <a:gd name="T20" fmla="*/ 2761790 w 5216"/>
                <a:gd name="T21" fmla="*/ 114150 h 762"/>
                <a:gd name="T22" fmla="*/ 2117372 w 5216"/>
                <a:gd name="T23" fmla="*/ 44392 h 762"/>
                <a:gd name="T24" fmla="*/ 1539618 w 5216"/>
                <a:gd name="T25" fmla="*/ 6342 h 762"/>
                <a:gd name="T26" fmla="*/ 1022180 w 5216"/>
                <a:gd name="T27" fmla="*/ 0 h 762"/>
                <a:gd name="T28" fmla="*/ 568230 w 5216"/>
                <a:gd name="T29" fmla="*/ 15854 h 762"/>
                <a:gd name="T30" fmla="*/ 174596 w 5216"/>
                <a:gd name="T31" fmla="*/ 50733 h 762"/>
                <a:gd name="T32" fmla="*/ 0 w 5216"/>
                <a:gd name="T33" fmla="*/ 76100 h 762"/>
                <a:gd name="T34" fmla="*/ 498392 w 5216"/>
                <a:gd name="T35" fmla="*/ 136346 h 762"/>
                <a:gd name="T36" fmla="*/ 1034878 w 5216"/>
                <a:gd name="T37" fmla="*/ 221959 h 762"/>
                <a:gd name="T38" fmla="*/ 1609457 w 5216"/>
                <a:gd name="T39" fmla="*/ 332938 h 762"/>
                <a:gd name="T40" fmla="*/ 2225304 w 5216"/>
                <a:gd name="T41" fmla="*/ 469285 h 762"/>
                <a:gd name="T42" fmla="*/ 2787185 w 5216"/>
                <a:gd name="T43" fmla="*/ 599289 h 762"/>
                <a:gd name="T44" fmla="*/ 3822063 w 5216"/>
                <a:gd name="T45" fmla="*/ 818077 h 762"/>
                <a:gd name="T46" fmla="*/ 4298234 w 5216"/>
                <a:gd name="T47" fmla="*/ 906861 h 762"/>
                <a:gd name="T48" fmla="*/ 4749008 w 5216"/>
                <a:gd name="T49" fmla="*/ 982961 h 762"/>
                <a:gd name="T50" fmla="*/ 5174388 w 5216"/>
                <a:gd name="T51" fmla="*/ 1049549 h 762"/>
                <a:gd name="T52" fmla="*/ 5574371 w 5216"/>
                <a:gd name="T53" fmla="*/ 1100282 h 762"/>
                <a:gd name="T54" fmla="*/ 5952133 w 5216"/>
                <a:gd name="T55" fmla="*/ 1144674 h 762"/>
                <a:gd name="T56" fmla="*/ 6307674 w 5216"/>
                <a:gd name="T57" fmla="*/ 1173212 h 762"/>
                <a:gd name="T58" fmla="*/ 6640993 w 5216"/>
                <a:gd name="T59" fmla="*/ 1195408 h 762"/>
                <a:gd name="T60" fmla="*/ 6958440 w 5216"/>
                <a:gd name="T61" fmla="*/ 1208091 h 762"/>
                <a:gd name="T62" fmla="*/ 7253666 w 5216"/>
                <a:gd name="T63" fmla="*/ 1208091 h 762"/>
                <a:gd name="T64" fmla="*/ 7533019 w 5216"/>
                <a:gd name="T65" fmla="*/ 1201749 h 762"/>
                <a:gd name="T66" fmla="*/ 7796500 w 5216"/>
                <a:gd name="T67" fmla="*/ 1185895 h 762"/>
                <a:gd name="T68" fmla="*/ 8044109 w 5216"/>
                <a:gd name="T69" fmla="*/ 1160528 h 762"/>
                <a:gd name="T70" fmla="*/ 8279020 w 5216"/>
                <a:gd name="T71" fmla="*/ 1131991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72 w 5144"/>
                <a:gd name="T5" fmla="*/ 104797 h 694"/>
                <a:gd name="T6" fmla="*/ 114288 w 5144"/>
                <a:gd name="T7" fmla="*/ 88919 h 694"/>
                <a:gd name="T8" fmla="*/ 260322 w 5144"/>
                <a:gd name="T9" fmla="*/ 66689 h 694"/>
                <a:gd name="T10" fmla="*/ 355562 w 5144"/>
                <a:gd name="T11" fmla="*/ 53987 h 694"/>
                <a:gd name="T12" fmla="*/ 466675 w 5144"/>
                <a:gd name="T13" fmla="*/ 41284 h 694"/>
                <a:gd name="T14" fmla="*/ 590486 w 5144"/>
                <a:gd name="T15" fmla="*/ 31757 h 694"/>
                <a:gd name="T16" fmla="*/ 733346 w 5144"/>
                <a:gd name="T17" fmla="*/ 22230 h 694"/>
                <a:gd name="T18" fmla="*/ 888904 w 5144"/>
                <a:gd name="T19" fmla="*/ 12703 h 694"/>
                <a:gd name="T20" fmla="*/ 1063510 w 5144"/>
                <a:gd name="T21" fmla="*/ 6351 h 694"/>
                <a:gd name="T22" fmla="*/ 1253990 w 5144"/>
                <a:gd name="T23" fmla="*/ 3176 h 694"/>
                <a:gd name="T24" fmla="*/ 1460342 w 5144"/>
                <a:gd name="T25" fmla="*/ 0 h 694"/>
                <a:gd name="T26" fmla="*/ 1682568 w 5144"/>
                <a:gd name="T27" fmla="*/ 3176 h 694"/>
                <a:gd name="T28" fmla="*/ 1920668 w 5144"/>
                <a:gd name="T29" fmla="*/ 9527 h 694"/>
                <a:gd name="T30" fmla="*/ 2177815 w 5144"/>
                <a:gd name="T31" fmla="*/ 22230 h 694"/>
                <a:gd name="T32" fmla="*/ 2450836 w 5144"/>
                <a:gd name="T33" fmla="*/ 38108 h 694"/>
                <a:gd name="T34" fmla="*/ 2739729 w 5144"/>
                <a:gd name="T35" fmla="*/ 63514 h 694"/>
                <a:gd name="T36" fmla="*/ 3047671 w 5144"/>
                <a:gd name="T37" fmla="*/ 92095 h 694"/>
                <a:gd name="T38" fmla="*/ 3374661 w 5144"/>
                <a:gd name="T39" fmla="*/ 127027 h 694"/>
                <a:gd name="T40" fmla="*/ 3717524 w 5144"/>
                <a:gd name="T41" fmla="*/ 168311 h 694"/>
                <a:gd name="T42" fmla="*/ 4079435 w 5144"/>
                <a:gd name="T43" fmla="*/ 219122 h 694"/>
                <a:gd name="T44" fmla="*/ 4457219 w 5144"/>
                <a:gd name="T45" fmla="*/ 276284 h 694"/>
                <a:gd name="T46" fmla="*/ 4854051 w 5144"/>
                <a:gd name="T47" fmla="*/ 342973 h 694"/>
                <a:gd name="T48" fmla="*/ 5269931 w 5144"/>
                <a:gd name="T49" fmla="*/ 422365 h 694"/>
                <a:gd name="T50" fmla="*/ 5704859 w 5144"/>
                <a:gd name="T51" fmla="*/ 508108 h 694"/>
                <a:gd name="T52" fmla="*/ 6158835 w 5144"/>
                <a:gd name="T53" fmla="*/ 603379 h 694"/>
                <a:gd name="T54" fmla="*/ 6631859 w 5144"/>
                <a:gd name="T55" fmla="*/ 711352 h 694"/>
                <a:gd name="T56" fmla="*/ 7123931 w 5144"/>
                <a:gd name="T57" fmla="*/ 828852 h 694"/>
                <a:gd name="T58" fmla="*/ 7635051 w 5144"/>
                <a:gd name="T59" fmla="*/ 959055 h 694"/>
                <a:gd name="T60" fmla="*/ 8165219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91 w 3112"/>
                <a:gd name="T5" fmla="*/ 887779 h 584"/>
                <a:gd name="T6" fmla="*/ 533460 w 3112"/>
                <a:gd name="T7" fmla="*/ 789489 h 584"/>
                <a:gd name="T8" fmla="*/ 803366 w 3112"/>
                <a:gd name="T9" fmla="*/ 722906 h 584"/>
                <a:gd name="T10" fmla="*/ 1114551 w 3112"/>
                <a:gd name="T11" fmla="*/ 649981 h 584"/>
                <a:gd name="T12" fmla="*/ 1460665 w 3112"/>
                <a:gd name="T13" fmla="*/ 570715 h 584"/>
                <a:gd name="T14" fmla="*/ 1832182 w 3112"/>
                <a:gd name="T15" fmla="*/ 485108 h 584"/>
                <a:gd name="T16" fmla="*/ 2225927 w 3112"/>
                <a:gd name="T17" fmla="*/ 402671 h 584"/>
                <a:gd name="T18" fmla="*/ 2629197 w 3112"/>
                <a:gd name="T19" fmla="*/ 320235 h 584"/>
                <a:gd name="T20" fmla="*/ 3041994 w 3112"/>
                <a:gd name="T21" fmla="*/ 244139 h 584"/>
                <a:gd name="T22" fmla="*/ 3451616 w 3112"/>
                <a:gd name="T23" fmla="*/ 171215 h 584"/>
                <a:gd name="T24" fmla="*/ 3654839 w 3112"/>
                <a:gd name="T25" fmla="*/ 139508 h 584"/>
                <a:gd name="T26" fmla="*/ 3851711 w 3112"/>
                <a:gd name="T27" fmla="*/ 107802 h 584"/>
                <a:gd name="T28" fmla="*/ 4048583 w 3112"/>
                <a:gd name="T29" fmla="*/ 82437 h 584"/>
                <a:gd name="T30" fmla="*/ 4239105 w 3112"/>
                <a:gd name="T31" fmla="*/ 57072 h 584"/>
                <a:gd name="T32" fmla="*/ 4426451 w 3112"/>
                <a:gd name="T33" fmla="*/ 38048 h 584"/>
                <a:gd name="T34" fmla="*/ 4604271 w 3112"/>
                <a:gd name="T35" fmla="*/ 22194 h 584"/>
                <a:gd name="T36" fmla="*/ 4775740 w 3112"/>
                <a:gd name="T37" fmla="*/ 9512 h 584"/>
                <a:gd name="T38" fmla="*/ 4940859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13021481 w 8196"/>
                <a:gd name="T1" fmla="*/ 812800 h 1192"/>
                <a:gd name="T2" fmla="*/ 12779871 w 8196"/>
                <a:gd name="T3" fmla="*/ 904875 h 1192"/>
                <a:gd name="T4" fmla="*/ 12522366 w 8196"/>
                <a:gd name="T5" fmla="*/ 984250 h 1192"/>
                <a:gd name="T6" fmla="*/ 12248966 w 8196"/>
                <a:gd name="T7" fmla="*/ 1057275 h 1192"/>
                <a:gd name="T8" fmla="*/ 11956492 w 8196"/>
                <a:gd name="T9" fmla="*/ 1114425 h 1192"/>
                <a:gd name="T10" fmla="*/ 11638584 w 8196"/>
                <a:gd name="T11" fmla="*/ 1158875 h 1192"/>
                <a:gd name="T12" fmla="*/ 11295245 w 8196"/>
                <a:gd name="T13" fmla="*/ 1190625 h 1192"/>
                <a:gd name="T14" fmla="*/ 10923293 w 8196"/>
                <a:gd name="T15" fmla="*/ 1209675 h 1192"/>
                <a:gd name="T16" fmla="*/ 10519551 w 8196"/>
                <a:gd name="T17" fmla="*/ 1206500 h 1192"/>
                <a:gd name="T18" fmla="*/ 10080839 w 8196"/>
                <a:gd name="T19" fmla="*/ 1190625 h 1192"/>
                <a:gd name="T20" fmla="*/ 9603978 w 8196"/>
                <a:gd name="T21" fmla="*/ 1152525 h 1192"/>
                <a:gd name="T22" fmla="*/ 9085789 w 8196"/>
                <a:gd name="T23" fmla="*/ 1095375 h 1192"/>
                <a:gd name="T24" fmla="*/ 8526272 w 8196"/>
                <a:gd name="T25" fmla="*/ 1019175 h 1192"/>
                <a:gd name="T26" fmla="*/ 7919070 w 8196"/>
                <a:gd name="T27" fmla="*/ 917575 h 1192"/>
                <a:gd name="T28" fmla="*/ 7261002 w 8196"/>
                <a:gd name="T29" fmla="*/ 793750 h 1192"/>
                <a:gd name="T30" fmla="*/ 6552068 w 8196"/>
                <a:gd name="T31" fmla="*/ 644525 h 1192"/>
                <a:gd name="T32" fmla="*/ 5785912 w 8196"/>
                <a:gd name="T33" fmla="*/ 469900 h 1192"/>
                <a:gd name="T34" fmla="*/ 5398065 w 8196"/>
                <a:gd name="T35" fmla="*/ 381000 h 1192"/>
                <a:gd name="T36" fmla="*/ 4663699 w 8196"/>
                <a:gd name="T37" fmla="*/ 234950 h 1192"/>
                <a:gd name="T38" fmla="*/ 3992915 w 8196"/>
                <a:gd name="T39" fmla="*/ 130175 h 1192"/>
                <a:gd name="T40" fmla="*/ 3379354 w 8196"/>
                <a:gd name="T41" fmla="*/ 57150 h 1192"/>
                <a:gd name="T42" fmla="*/ 2823016 w 8196"/>
                <a:gd name="T43" fmla="*/ 15875 h 1192"/>
                <a:gd name="T44" fmla="*/ 2323902 w 8196"/>
                <a:gd name="T45" fmla="*/ 0 h 1192"/>
                <a:gd name="T46" fmla="*/ 1878832 w 8196"/>
                <a:gd name="T47" fmla="*/ 6350 h 1192"/>
                <a:gd name="T48" fmla="*/ 1484627 w 8196"/>
                <a:gd name="T49" fmla="*/ 31750 h 1192"/>
                <a:gd name="T50" fmla="*/ 1138108 w 8196"/>
                <a:gd name="T51" fmla="*/ 69850 h 1192"/>
                <a:gd name="T52" fmla="*/ 842454 w 8196"/>
                <a:gd name="T53" fmla="*/ 117475 h 1192"/>
                <a:gd name="T54" fmla="*/ 594487 w 8196"/>
                <a:gd name="T55" fmla="*/ 171450 h 1192"/>
                <a:gd name="T56" fmla="*/ 394205 w 8196"/>
                <a:gd name="T57" fmla="*/ 228600 h 1192"/>
                <a:gd name="T58" fmla="*/ 235251 w 8196"/>
                <a:gd name="T59" fmla="*/ 279400 h 1192"/>
                <a:gd name="T60" fmla="*/ 76298 w 8196"/>
                <a:gd name="T61" fmla="*/ 342900 h 1192"/>
                <a:gd name="T62" fmla="*/ 0 w 8196"/>
                <a:gd name="T63" fmla="*/ 381000 h 1192"/>
                <a:gd name="T64" fmla="*/ 13021481 w 8196"/>
                <a:gd name="T65" fmla="*/ 1892300 h 1192"/>
                <a:gd name="T66" fmla="*/ 13027839 w 8196"/>
                <a:gd name="T67" fmla="*/ 1882775 h 1192"/>
                <a:gd name="T68" fmla="*/ 13027839 w 8196"/>
                <a:gd name="T69" fmla="*/ 809625 h 1192"/>
                <a:gd name="T70" fmla="*/ 13021481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92CFC0A-EA9C-4ECE-AADD-AECE826A30B6}" type="datetimeFigureOut">
              <a:rPr lang="ru-RU">
                <a:solidFill>
                  <a:srgbClr val="073E87"/>
                </a:solidFill>
                <a:cs typeface="+mn-cs"/>
              </a:rPr>
              <a:pPr>
                <a:defRPr/>
              </a:pPr>
              <a:t>20.02.2018</a:t>
            </a:fld>
            <a:endParaRPr lang="ru-RU">
              <a:solidFill>
                <a:srgbClr val="073E87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fld id="{1F487749-838D-4C20-90A6-D7205329ADF2}" type="slidenum">
              <a:rPr lang="ru-RU" altLang="ru-RU" smtClean="0">
                <a:solidFill>
                  <a:srgbClr val="073E87"/>
                </a:solidFill>
                <a:cs typeface="+mn-cs"/>
              </a:rPr>
              <a:pPr/>
              <a:t>‹#›</a:t>
            </a:fld>
            <a:endParaRPr lang="ru-RU" altLang="ru-RU" smtClean="0">
              <a:solidFill>
                <a:srgbClr val="073E87"/>
              </a:solidFill>
              <a:cs typeface="+mn-cs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61646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smtClean="0">
                <a:latin typeface="Times New Roman"/>
                <a:ea typeface="Calibri"/>
                <a:cs typeface="Times New Roman"/>
              </a:rPr>
              <a:t>Публичный отчет Кишертской районной территориальной</a:t>
            </a:r>
            <a:r>
              <a:rPr lang="ru-RU" sz="3200" smtClean="0">
                <a:ea typeface="Calibri"/>
                <a:cs typeface="Times New Roman"/>
              </a:rPr>
              <a:t/>
            </a:r>
            <a:br>
              <a:rPr lang="ru-RU" sz="3200" smtClean="0">
                <a:ea typeface="Calibri"/>
                <a:cs typeface="Times New Roman"/>
              </a:rPr>
            </a:br>
            <a:r>
              <a:rPr lang="ru-RU" sz="3200" b="1" smtClean="0">
                <a:latin typeface="Times New Roman"/>
                <a:ea typeface="Calibri"/>
                <a:cs typeface="Times New Roman"/>
              </a:rPr>
              <a:t>организации профсоюза работников народного образования и науки РФ.</a:t>
            </a:r>
            <a:r>
              <a:rPr lang="ru-RU" sz="3200" smtClean="0">
                <a:ea typeface="Calibri"/>
                <a:cs typeface="Times New Roman"/>
              </a:rPr>
              <a:t/>
            </a:r>
            <a:br>
              <a:rPr lang="ru-RU" sz="3200" smtClean="0">
                <a:ea typeface="Calibri"/>
                <a:cs typeface="Times New Roman"/>
              </a:rPr>
            </a:br>
            <a:endParaRPr lang="ru-RU" sz="3200" dirty="0" smtClean="0"/>
          </a:p>
        </p:txBody>
      </p:sp>
      <p:sp>
        <p:nvSpPr>
          <p:cNvPr id="14339" name="Rectang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400" smtClean="0">
                <a:solidFill>
                  <a:schemeClr val="tx1"/>
                </a:solidFill>
              </a:rPr>
              <a:t>Утвержден на заседании Президиума</a:t>
            </a:r>
          </a:p>
          <a:p>
            <a:r>
              <a:rPr lang="ru-RU" sz="1400" smtClean="0"/>
              <a:t>РК профсоюза 24.01.2017 года</a:t>
            </a:r>
            <a:r>
              <a:rPr lang="ru-RU" sz="1400" smtClean="0">
                <a:solidFill>
                  <a:schemeClr val="tx1"/>
                </a:solidFill>
              </a:rPr>
              <a:t> </a:t>
            </a: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 descr="F:\отч.конфер\IMG_03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6"/>
          <a:stretch>
            <a:fillRect/>
          </a:stretch>
        </p:blipFill>
        <p:spPr bwMode="auto">
          <a:xfrm>
            <a:off x="6156176" y="3861048"/>
            <a:ext cx="2109470" cy="24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093" y="2924944"/>
            <a:ext cx="5121971" cy="3450696"/>
          </a:xfrm>
        </p:spPr>
        <p:txBody>
          <a:bodyPr>
            <a:normAutofit fontScale="92500" lnSpcReduction="10000"/>
          </a:bodyPr>
          <a:lstStyle/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Известный политик Бенджамин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Дизраэли,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сказал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«Наибольшего успеха добивается тот, кто владеет лучшей информацией».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Владеть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информацией и уметь донести её до каждого члена коллектива, члена профсоюзной организации – вот главная задача профсоюза, над которой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ближайшем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будущем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предстоит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работать и учиться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новым информационным технологиям.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6"/>
            <a:ext cx="8445624" cy="158417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6300192" y="260646"/>
            <a:ext cx="2664296" cy="30963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60646"/>
            <a:ext cx="667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Пленум РК профсоюза (июнь, 2017г.) по теме: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организации информационной работы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Кишертской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РТО профсоюза в современных условиях»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40768"/>
            <a:ext cx="3205279" cy="2351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47" y="1052736"/>
            <a:ext cx="1460848" cy="237626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57" y="3458650"/>
            <a:ext cx="3946643" cy="338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45015" y="3244334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О </a:t>
            </a:r>
            <a:endParaRPr lang="ru-RU" dirty="0"/>
          </a:p>
        </p:txBody>
      </p:sp>
      <p:sp>
        <p:nvSpPr>
          <p:cNvPr id="12" name="Объект 1"/>
          <p:cNvSpPr txBox="1">
            <a:spLocks/>
          </p:cNvSpPr>
          <p:nvPr/>
        </p:nvSpPr>
        <p:spPr>
          <a:xfrm>
            <a:off x="5413648" y="3613666"/>
            <a:ext cx="3334816" cy="2162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 возможности использования наглядной агитации в повышении имиджа первичной профсоюзной организации.»</a:t>
            </a: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Выступление председателя ППО МБОУ «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Кишертская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СОШ» – Редькиной Л.Ю.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66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69445"/>
          </a:xfrm>
        </p:spPr>
        <p:txBody>
          <a:bodyPr>
            <a:noAutofit/>
          </a:bodyPr>
          <a:lstStyle/>
          <a:p>
            <a:r>
              <a:rPr lang="ru-RU" sz="1600" dirty="0"/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 состоянии информационной работы в профсоюзе и путях повышения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эффективности в современных условиях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ПЛЕНУМ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РК профсоюза ПОСТАНОВЛЯЕТ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35549" y="1068483"/>
            <a:ext cx="33123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Утвердить план мероприятий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профсоюзного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-движения 2017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154135"/>
              </p:ext>
            </p:extLst>
          </p:nvPr>
        </p:nvGraphicFramePr>
        <p:xfrm>
          <a:off x="251520" y="1700808"/>
          <a:ext cx="3888432" cy="5120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498"/>
                <a:gridCol w="1891734"/>
                <a:gridCol w="576064"/>
                <a:gridCol w="1224136"/>
              </a:tblGrid>
              <a:tr h="276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Мероприятие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Срок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Ответственные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55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Принять участие в размещении материалов на сайте Крайкома профсоюза в разделе «О нас» в рамках «Года профсоюзного </a:t>
                      </a:r>
                      <a:r>
                        <a:rPr lang="en-US" sz="900" dirty="0">
                          <a:effectLst/>
                        </a:rPr>
                        <a:t>PR</a:t>
                      </a:r>
                      <a:r>
                        <a:rPr lang="ru-RU" sz="900" dirty="0">
                          <a:effectLst/>
                        </a:rPr>
                        <a:t>-движения 2017»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</a:t>
                      </a:r>
                      <a:r>
                        <a:rPr lang="ru-RU" sz="900" dirty="0" err="1">
                          <a:effectLst/>
                        </a:rPr>
                        <a:t>теч</a:t>
                      </a:r>
                      <a:r>
                        <a:rPr lang="ru-RU" sz="900" dirty="0">
                          <a:effectLst/>
                        </a:rPr>
                        <a:t>. года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Попова Н.Г.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Ермакова Т.Н.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69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Провести мониторинг состояния информационной работы в первичных профсоюзных организациях по исполнению решений Пленума (июнь,2017года)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Ноябрь-декабрь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Лебедева Л.Ю.- член Президиума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69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Информационное наполнение сайта, группы В Контакте «Совет молодых педагогов Пермского края»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</a:t>
                      </a:r>
                      <a:r>
                        <a:rPr lang="ru-RU" sz="900" dirty="0" err="1">
                          <a:effectLst/>
                        </a:rPr>
                        <a:t>теч</a:t>
                      </a:r>
                      <a:r>
                        <a:rPr lang="ru-RU" sz="900" dirty="0">
                          <a:effectLst/>
                        </a:rPr>
                        <a:t>. года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Попова Н.Г.,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председатель Совета молодых педагогов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55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Освещение мероприятий, проводимых райкомом, первичными профсоюзными организациями в газетах Сылвенские Зори», «профсоюзный Курьер»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</a:t>
                      </a:r>
                      <a:r>
                        <a:rPr lang="ru-RU" sz="900" dirty="0" err="1">
                          <a:effectLst/>
                        </a:rPr>
                        <a:t>теч</a:t>
                      </a:r>
                      <a:r>
                        <a:rPr lang="ru-RU" sz="900" dirty="0">
                          <a:effectLst/>
                        </a:rPr>
                        <a:t>. года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Ермакова Т.Н.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Председатели ППО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8287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Продолжение работы по созданию страниц профсоюзной организации на сайтах ОО, УМУ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 01.12.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2017г.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Председатели ППО,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Руководители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ОО,Ермакова</a:t>
                      </a:r>
                      <a:r>
                        <a:rPr lang="ru-RU" sz="900" dirty="0">
                          <a:effectLst/>
                        </a:rPr>
                        <a:t> Т.Н.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Попова </a:t>
                      </a:r>
                      <a:r>
                        <a:rPr lang="ru-RU" sz="900" dirty="0" err="1">
                          <a:effectLst/>
                        </a:rPr>
                        <a:t>Н.г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8287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Принять участие в объявленных интернет-конкурсах для педагогических работников пермского края В Контакте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теч. года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Председатели ППО,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ответственные за информационную работу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283968" y="1328604"/>
            <a:ext cx="43204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38934"/>
              </p:ext>
            </p:extLst>
          </p:nvPr>
        </p:nvGraphicFramePr>
        <p:xfrm>
          <a:off x="4499992" y="1196752"/>
          <a:ext cx="4320480" cy="5495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498"/>
                <a:gridCol w="2611814"/>
                <a:gridCol w="648072"/>
                <a:gridCol w="864096"/>
              </a:tblGrid>
              <a:tr h="808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7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Принять участие в эстафете-приветствии территориальных Советов молодых педагогов, посвященной началу учебного года « Вместе в новый учебный год!» ( в группе В Контакте)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сентябрь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Председатель Совета молодых педагогов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97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Принять участие в совместном проекте с еженедельником «Профсоюзный курьер и туристическим оператором «Пермский Центр отдыха и туризма» - конкурсе среди работников образования «Потому что я – лидер!»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Май –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октябрь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Председатели ППО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485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Обновление электронной базы с адресами первичных профсоюзных организаций и их председателей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теч.года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Ермакова Т.Н.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808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Проведение профсоюзных собраний с единой повесткой дня по теме: «О состоянии информационной работы по выполнению решений июньского Пленума профсоюза,2017 года»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 01.12.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2017г.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Председатели ППО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485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11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Принять участие в конкурсе агитбригад на базе Суксунского района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Октябрь-ноябрь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Редькина Л.Ю.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Ермакова Т.Н.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485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12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Взаимодействие с институтами гражданского общества на различных площадках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теч.года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Ермакова Т.Н.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646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13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Разработать и утвердить Положение о Конкурсе профсоюзного плаката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Январь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2018г.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Члены Президиума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Шистерова</a:t>
                      </a:r>
                      <a:r>
                        <a:rPr lang="ru-RU" sz="1000" dirty="0">
                          <a:effectLst/>
                        </a:rPr>
                        <a:t> С.Н.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  <a:tr h="485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14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Подвести итоги « Года профсоюзного </a:t>
                      </a:r>
                      <a:r>
                        <a:rPr lang="en-US" sz="1000">
                          <a:effectLst/>
                        </a:rPr>
                        <a:t>PR</a:t>
                      </a:r>
                      <a:r>
                        <a:rPr lang="ru-RU" sz="1000">
                          <a:effectLst/>
                        </a:rPr>
                        <a:t>- движения 2017»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Февраль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2018г.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Ермакова Т.Н.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Заседание Президиума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45" marR="3014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515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65864"/>
              </p:ext>
            </p:extLst>
          </p:nvPr>
        </p:nvGraphicFramePr>
        <p:xfrm>
          <a:off x="0" y="4869160"/>
          <a:ext cx="10884579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8144"/>
                <a:gridCol w="5016435"/>
              </a:tblGrid>
              <a:tr h="34563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Игры по волейболу :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объединенная команда Управления</a:t>
                      </a:r>
                      <a:r>
                        <a:rPr lang="ru-RU" baseline="0" dirty="0" smtClean="0"/>
                        <a:t> муниципальными учреждениями –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МБОУ «Посадская СОШ»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i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i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i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 smtClean="0"/>
                        <a:t>Команда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 smtClean="0"/>
                        <a:t>МБОУ «</a:t>
                      </a:r>
                      <a:r>
                        <a:rPr lang="ru-RU" i="1" dirty="0" err="1" smtClean="0"/>
                        <a:t>Осинцевская</a:t>
                      </a:r>
                      <a:r>
                        <a:rPr lang="ru-RU" i="1" dirty="0" smtClean="0"/>
                        <a:t> СОШ»</a:t>
                      </a: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ИТОГИ Спартакиады 2016-2017 </a:t>
            </a:r>
            <a:r>
              <a:rPr lang="ru-RU" sz="3600" dirty="0" err="1" smtClean="0"/>
              <a:t>уч.год</a:t>
            </a:r>
            <a:endParaRPr lang="ru-RU" sz="3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115959"/>
              </p:ext>
            </p:extLst>
          </p:nvPr>
        </p:nvGraphicFramePr>
        <p:xfrm>
          <a:off x="4427984" y="1412776"/>
          <a:ext cx="4536504" cy="3476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2847"/>
                <a:gridCol w="1113657"/>
              </a:tblGrid>
              <a:tr h="416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ОО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Место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6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МБОУ «Посадская СОШ»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6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МБОУ «</a:t>
                      </a:r>
                      <a:r>
                        <a:rPr lang="ru-RU" sz="1600" dirty="0" err="1">
                          <a:effectLst/>
                        </a:rPr>
                        <a:t>Кишертская</a:t>
                      </a:r>
                      <a:r>
                        <a:rPr lang="ru-RU" sz="1600" dirty="0">
                          <a:effectLst/>
                        </a:rPr>
                        <a:t> СОШ"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6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МКОУ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«Посадская ОШИ для обучающихся с ОВЗ»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6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МБОУ «</a:t>
                      </a:r>
                      <a:r>
                        <a:rPr lang="ru-RU" sz="1600" dirty="0" err="1">
                          <a:effectLst/>
                        </a:rPr>
                        <a:t>Осинцевская</a:t>
                      </a:r>
                      <a:r>
                        <a:rPr lang="ru-RU" sz="1600" dirty="0">
                          <a:effectLst/>
                        </a:rPr>
                        <a:t> СОШ»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6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6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МБОУ </a:t>
                      </a:r>
                      <a:r>
                        <a:rPr lang="ru-RU" sz="1600" dirty="0" smtClean="0">
                          <a:effectLst/>
                        </a:rPr>
                        <a:t>«</a:t>
                      </a:r>
                      <a:r>
                        <a:rPr lang="ru-RU" sz="1600" dirty="0" err="1" smtClean="0">
                          <a:effectLst/>
                        </a:rPr>
                        <a:t>Шумковская</a:t>
                      </a:r>
                      <a:r>
                        <a:rPr lang="ru-RU" sz="1600" dirty="0" smtClean="0">
                          <a:effectLst/>
                        </a:rPr>
                        <a:t> ООШ»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VI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69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МБОУ </a:t>
                      </a:r>
                      <a:r>
                        <a:rPr lang="ru-RU" sz="1200" baseline="0" dirty="0" smtClean="0">
                          <a:effectLst/>
                        </a:rPr>
                        <a:t> «</a:t>
                      </a:r>
                      <a:r>
                        <a:rPr lang="ru-RU" sz="1200" baseline="0" dirty="0" err="1" smtClean="0">
                          <a:effectLst/>
                        </a:rPr>
                        <a:t>Кордонская</a:t>
                      </a:r>
                      <a:r>
                        <a:rPr lang="ru-RU" sz="1200" baseline="0" dirty="0" smtClean="0">
                          <a:effectLst/>
                        </a:rPr>
                        <a:t> СОШ» ; МКДОУ «Посадский д/с № 6»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VII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427984" cy="3672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546690"/>
            <a:ext cx="3024336" cy="213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71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Туристический слет на базе МБОУ «Посадская СОШ»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ochs\Desktop\профсоюз\20161001_114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chs\Desktop\профсоюз\20161001_130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3867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chs\Desktop\профсоюз\20161001_132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3" y="4077072"/>
            <a:ext cx="2699792" cy="20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ochs\Desktop\профсоюз\20161001_1441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71" y="3635642"/>
            <a:ext cx="2955376" cy="22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ochs\Desktop\профсоюз\20161001_114343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32" y="4377177"/>
            <a:ext cx="3009441" cy="22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/>
          </p:cNvSpPr>
          <p:nvPr/>
        </p:nvSpPr>
        <p:spPr>
          <a:xfrm>
            <a:off x="1744319" y="1340768"/>
            <a:ext cx="2467641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bg1"/>
                </a:solidFill>
              </a:rPr>
              <a:t>Установка палатки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(Команда УМУ)</a:t>
            </a: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134076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20583783">
            <a:off x="3796500" y="1303023"/>
            <a:ext cx="2286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Перетягивание каната</a:t>
            </a:r>
          </a:p>
          <a:p>
            <a:r>
              <a:rPr lang="ru-RU" sz="1400" dirty="0" err="1" smtClean="0"/>
              <a:t>Шумковская</a:t>
            </a:r>
            <a:r>
              <a:rPr lang="ru-RU" sz="1400" dirty="0" smtClean="0"/>
              <a:t> ООШ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244334"/>
            <a:ext cx="4726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9" y="3777013"/>
            <a:ext cx="2952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20" name="Rectangle 3"/>
          <p:cNvSpPr txBox="1">
            <a:spLocks/>
          </p:cNvSpPr>
          <p:nvPr/>
        </p:nvSpPr>
        <p:spPr>
          <a:xfrm>
            <a:off x="491314" y="6156698"/>
            <a:ext cx="2467641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« Вышибало» – команды Посада</a:t>
            </a: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1" name="Rectangle 3"/>
          <p:cNvSpPr txBox="1">
            <a:spLocks/>
          </p:cNvSpPr>
          <p:nvPr/>
        </p:nvSpPr>
        <p:spPr>
          <a:xfrm>
            <a:off x="6228184" y="3613666"/>
            <a:ext cx="2467641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 На  «Переправе» - </a:t>
            </a:r>
            <a:r>
              <a:rPr lang="ru-RU" sz="1400" dirty="0" err="1" smtClean="0">
                <a:solidFill>
                  <a:schemeClr val="tx1"/>
                </a:solidFill>
              </a:rPr>
              <a:t>Гилева</a:t>
            </a:r>
            <a:r>
              <a:rPr lang="ru-RU" sz="1400" dirty="0" smtClean="0">
                <a:solidFill>
                  <a:schemeClr val="tx1"/>
                </a:solidFill>
              </a:rPr>
              <a:t> А.И. ( команда УМУ)</a:t>
            </a:r>
          </a:p>
        </p:txBody>
      </p:sp>
      <p:sp>
        <p:nvSpPr>
          <p:cNvPr id="23" name="Rectangle 3"/>
          <p:cNvSpPr txBox="1">
            <a:spLocks/>
          </p:cNvSpPr>
          <p:nvPr/>
        </p:nvSpPr>
        <p:spPr>
          <a:xfrm>
            <a:off x="3131840" y="5868666"/>
            <a:ext cx="2467641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smtClean="0">
                <a:solidFill>
                  <a:schemeClr val="tx1"/>
                </a:solidFill>
              </a:rPr>
              <a:t>« </a:t>
            </a:r>
            <a:r>
              <a:rPr lang="ru-RU" sz="1400" dirty="0" smtClean="0">
                <a:solidFill>
                  <a:schemeClr val="tx1"/>
                </a:solidFill>
              </a:rPr>
              <a:t>Визитка » – команда МБОУ «</a:t>
            </a:r>
            <a:r>
              <a:rPr lang="ru-RU" sz="1400" dirty="0" err="1" smtClean="0">
                <a:solidFill>
                  <a:schemeClr val="tx1"/>
                </a:solidFill>
              </a:rPr>
              <a:t>Осинцевская</a:t>
            </a:r>
            <a:r>
              <a:rPr lang="ru-RU" sz="1400" dirty="0" smtClean="0">
                <a:solidFill>
                  <a:schemeClr val="tx1"/>
                </a:solidFill>
              </a:rPr>
              <a:t> СОШ»</a:t>
            </a: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12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Интеллектуальная игра </a:t>
            </a:r>
            <a:r>
              <a:rPr lang="ru-RU" dirty="0" err="1" smtClean="0"/>
              <a:t>г.Пермь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сборная команда </a:t>
            </a:r>
            <a:r>
              <a:rPr lang="ru-RU" sz="2700" dirty="0" err="1" smtClean="0"/>
              <a:t>Кишертского</a:t>
            </a:r>
            <a:r>
              <a:rPr lang="ru-RU" sz="2700" dirty="0" smtClean="0"/>
              <a:t> района</a:t>
            </a:r>
            <a:endParaRPr lang="ru-RU" sz="2700" dirty="0"/>
          </a:p>
        </p:txBody>
      </p:sp>
      <p:pic>
        <p:nvPicPr>
          <p:cNvPr id="3074" name="Picture 2" descr="C:\Users\gochs\AppData\Local\Temp\Rar$DIa0.283\IMG_20170519_14585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828933" cy="28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ochs\AppData\Local\Temp\Rar$DIa0.514\IMG_20170519_1617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53" y="3149261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1470" flipH="1" flipV="1">
            <a:off x="241607" y="4024946"/>
            <a:ext cx="3581444" cy="223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4211960" y="1743389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Участники команды: МКОУ «Посадская ОШИ для обучающихся с ОВЗ», </a:t>
            </a:r>
          </a:p>
          <a:p>
            <a:r>
              <a:rPr lang="ru-RU" i="1" dirty="0"/>
              <a:t> </a:t>
            </a:r>
            <a:r>
              <a:rPr lang="ru-RU" i="1" dirty="0" smtClean="0"/>
              <a:t>МБОУ «</a:t>
            </a:r>
            <a:r>
              <a:rPr lang="ru-RU" i="1" dirty="0" err="1" smtClean="0"/>
              <a:t>Кишертская</a:t>
            </a:r>
            <a:r>
              <a:rPr lang="ru-RU" i="1" dirty="0" smtClean="0"/>
              <a:t> СОШ»,</a:t>
            </a:r>
          </a:p>
          <a:p>
            <a:r>
              <a:rPr lang="ru-RU" i="1" dirty="0" smtClean="0"/>
              <a:t> МБОУ «</a:t>
            </a:r>
            <a:r>
              <a:rPr lang="ru-RU" i="1" dirty="0" err="1" smtClean="0"/>
              <a:t>Осинцевская</a:t>
            </a:r>
            <a:r>
              <a:rPr lang="ru-RU" i="1" dirty="0" smtClean="0"/>
              <a:t> СОШ»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554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2017                 2017</a:t>
            </a:r>
            <a:endParaRPr lang="ru-RU" dirty="0"/>
          </a:p>
        </p:txBody>
      </p:sp>
      <p:pic>
        <p:nvPicPr>
          <p:cNvPr id="2050" name="Picture 2" descr="F:\баннер_НАД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7" y="332656"/>
            <a:ext cx="662231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2204864"/>
            <a:ext cx="8568951" cy="446449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</a:t>
            </a:r>
            <a:r>
              <a:rPr lang="ru-RU" sz="2900" b="1" dirty="0"/>
              <a:t>ГИМН  </a:t>
            </a:r>
            <a:r>
              <a:rPr lang="ru-RU" sz="2900" b="1" dirty="0" smtClean="0"/>
              <a:t>АГИТБРИГАДЫ</a:t>
            </a:r>
            <a:endParaRPr lang="ru-RU" dirty="0"/>
          </a:p>
          <a:p>
            <a:r>
              <a:rPr lang="ru-RU" dirty="0"/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 на музыку: « Команда молодости нашей,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команда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без которой нам не жить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слова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Г.Н.Зуева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 МБОУ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Кишертская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СОШ»)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единстве наша сила- каждый знает,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в мире нет прочнее этих уз,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Поскольку нас навек объединяет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Идейный  вдохновитель - профсоюз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2.С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трибун высоких смело выступаем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И не скрываем никаких проблем.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Коллег своих всегда мы защищаем,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Поддержку мы оказываем всем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Припев: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Агитбригада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монолит,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И нас ничто не разлучит.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В нас профсоюз вселил надежду,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Он всех в любое  время защитит. </a:t>
            </a:r>
          </a:p>
        </p:txBody>
      </p:sp>
      <p:pic>
        <p:nvPicPr>
          <p:cNvPr id="2051" name="Picture 3" descr="C:\Users\gochs\Desktop\Фото\IMG_2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36978"/>
            <a:ext cx="4860032" cy="32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0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63888" y="5517231"/>
            <a:ext cx="5450820" cy="1152129"/>
          </a:xfrm>
        </p:spPr>
        <p:txBody>
          <a:bodyPr>
            <a:normAutofit/>
          </a:bodyPr>
          <a:lstStyle/>
          <a:p>
            <a:pPr marL="0" fontAlgn="t">
              <a:spcBef>
                <a:spcPts val="0"/>
              </a:spcBef>
            </a:pPr>
            <a:endParaRPr lang="ru-RU" sz="2800" dirty="0">
              <a:latin typeface="Arial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Представительство РТО профсоюза в мероприятиях краевого и межрайонного уровней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gochs\Desktop\Фото\IMG_2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05" y="3489162"/>
            <a:ext cx="3770103" cy="224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ochs\Desktop\Фото\IMG_2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176">
            <a:off x="345930" y="3167545"/>
            <a:ext cx="4870164" cy="29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0962"/>
            <a:ext cx="6016625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44824"/>
            <a:ext cx="2354263" cy="137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3045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Межрайонный Конкурс агитбригад </a:t>
            </a:r>
            <a:r>
              <a:rPr lang="ru-RU" i="1" dirty="0" err="1" smtClean="0"/>
              <a:t>п.Суксун</a:t>
            </a:r>
            <a:r>
              <a:rPr lang="ru-RU" i="1" dirty="0" smtClean="0"/>
              <a:t> - </a:t>
            </a:r>
            <a:r>
              <a:rPr lang="en-US" i="1" dirty="0" smtClean="0"/>
              <a:t> I </a:t>
            </a:r>
            <a:r>
              <a:rPr lang="ru-RU" i="1" dirty="0" smtClean="0"/>
              <a:t>место </a:t>
            </a:r>
            <a:r>
              <a:rPr lang="ru-RU" i="1" dirty="0" err="1" smtClean="0"/>
              <a:t>Кишертский</a:t>
            </a:r>
            <a:r>
              <a:rPr lang="ru-RU" i="1" dirty="0" smtClean="0"/>
              <a:t> район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655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844824"/>
            <a:ext cx="7704856" cy="4464495"/>
          </a:xfrm>
        </p:spPr>
        <p:txBody>
          <a:bodyPr/>
          <a:lstStyle/>
          <a:p>
            <a:r>
              <a:rPr lang="ru-RU" dirty="0" smtClean="0"/>
              <a:t>Всего поступило профсоюзных взносов – 327199 руб.  (70 % )</a:t>
            </a:r>
          </a:p>
          <a:p>
            <a:r>
              <a:rPr lang="ru-RU" dirty="0" smtClean="0"/>
              <a:t>35%           163 599,50 руб. – П </a:t>
            </a:r>
            <a:r>
              <a:rPr lang="ru-RU" dirty="0" err="1" smtClean="0"/>
              <a:t>П</a:t>
            </a:r>
            <a:r>
              <a:rPr lang="ru-RU" dirty="0" smtClean="0"/>
              <a:t> О</a:t>
            </a:r>
          </a:p>
          <a:p>
            <a:r>
              <a:rPr lang="ru-RU" dirty="0" smtClean="0"/>
              <a:t>35%            163 599,50 руб. -  Р Т О</a:t>
            </a:r>
          </a:p>
          <a:p>
            <a:r>
              <a:rPr lang="ru-RU" dirty="0" smtClean="0"/>
              <a:t>30%            142 080 руб. – Крайком  профсоюза  (возврат денежных средств  - 45 520 руб. )</a:t>
            </a:r>
          </a:p>
          <a:p>
            <a:r>
              <a:rPr lang="ru-RU" dirty="0" smtClean="0"/>
              <a:t>Оказание материальной помощи – 15 000  руб. ( 14 человек – РК профсоюза совместно с ППО)</a:t>
            </a:r>
          </a:p>
          <a:p>
            <a:r>
              <a:rPr lang="ru-RU" dirty="0" smtClean="0"/>
              <a:t>Иные мероприятия  - 202 536 руб.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финансового года 2017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907704" y="378904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право 8"/>
          <p:cNvSpPr/>
          <p:nvPr/>
        </p:nvSpPr>
        <p:spPr>
          <a:xfrm>
            <a:off x="1774171" y="2844439"/>
            <a:ext cx="425787" cy="168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793038" y="3296529"/>
            <a:ext cx="406920" cy="168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793038" y="3726516"/>
            <a:ext cx="406920" cy="168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695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2"/>
          <p:cNvSpPr>
            <a:spLocks noGrp="1"/>
          </p:cNvSpPr>
          <p:nvPr>
            <p:ph sz="quarter" idx="4294967295"/>
          </p:nvPr>
        </p:nvSpPr>
        <p:spPr>
          <a:xfrm>
            <a:off x="107950" y="188913"/>
            <a:ext cx="9001125" cy="6480175"/>
          </a:xfrm>
        </p:spPr>
        <p:txBody>
          <a:bodyPr>
            <a:normAutofit fontScale="92500"/>
          </a:bodyPr>
          <a:lstStyle/>
          <a:p>
            <a:pPr marL="44450" indent="0" algn="ctr">
              <a:buFont typeface="Arial" charset="0"/>
              <a:buNone/>
            </a:pPr>
            <a:endParaRPr lang="ru-RU" sz="3100" dirty="0" smtClean="0"/>
          </a:p>
          <a:p>
            <a:pPr marL="44450" indent="0" algn="ctr">
              <a:buFont typeface="Arial" charset="0"/>
              <a:buNone/>
            </a:pPr>
            <a:r>
              <a:rPr lang="ru-RU" sz="4800" dirty="0" smtClean="0"/>
              <a:t>Чем </a:t>
            </a:r>
            <a:r>
              <a:rPr lang="ru-RU" sz="4800" b="1" dirty="0" smtClean="0"/>
              <a:t>многочисленнее</a:t>
            </a:r>
            <a:r>
              <a:rPr lang="ru-RU" sz="4800" dirty="0" smtClean="0"/>
              <a:t> профсоюзная организация, тем она </a:t>
            </a:r>
            <a:r>
              <a:rPr lang="ru-RU" sz="4800" b="1" dirty="0" smtClean="0"/>
              <a:t>сильнее</a:t>
            </a:r>
            <a:r>
              <a:rPr lang="ru-RU" sz="4800" dirty="0" smtClean="0"/>
              <a:t> в решении уставных задач и представительских функций, тем </a:t>
            </a:r>
            <a:r>
              <a:rPr lang="ru-RU" sz="4800" b="1" dirty="0" smtClean="0"/>
              <a:t>больше финансовых возможностей </a:t>
            </a:r>
            <a:r>
              <a:rPr lang="ru-RU" sz="4800" dirty="0" smtClean="0"/>
              <a:t>для достижения поставленных целей и повышения уровня жизни членов профсоюза</a:t>
            </a:r>
          </a:p>
        </p:txBody>
      </p:sp>
    </p:spTree>
    <p:extLst>
      <p:ext uri="{BB962C8B-B14F-4D97-AF65-F5344CB8AC3E}">
        <p14:creationId xmlns:p14="http://schemas.microsoft.com/office/powerpoint/2010/main" val="3187167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628800"/>
            <a:ext cx="66247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endParaRPr lang="ru-RU" sz="32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 ЗА  ВНИМАНИЕ !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Публичный отчет-презентацию подготовила председатель Кишертской РТО профсоюза работников народного образования и науки РФ – Ермакова Т.Н.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5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1002629"/>
          </a:xfrm>
        </p:spPr>
        <p:txBody>
          <a:bodyPr/>
          <a:lstStyle/>
          <a:p>
            <a:pPr eaLnBrk="1" hangingPunct="1"/>
            <a:r>
              <a:rPr lang="ru-RU" altLang="ru-RU" sz="4000" dirty="0" smtClean="0"/>
              <a:t>П Р О Ф С О Ю З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939577" y="1052736"/>
            <a:ext cx="7408862" cy="936104"/>
          </a:xfrm>
        </p:spPr>
        <p:txBody>
          <a:bodyPr/>
          <a:lstStyle/>
          <a:p>
            <a:pPr marL="303213" lvl="1" indent="0" algn="just" eaLnBrk="1" hangingPunct="1">
              <a:buFont typeface="Symbol" pitchFamily="18" charset="2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Главной задачей на 2017 год была поставлена задача: наряду с ростом численности членов профсоюза сохранить число первичных профсоюзных организаций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43608" y="1340768"/>
            <a:ext cx="7200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Сравнительная характеристика РТО профсоюза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работников образования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таблица1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256741"/>
              </p:ext>
            </p:extLst>
          </p:nvPr>
        </p:nvGraphicFramePr>
        <p:xfrm>
          <a:off x="1043608" y="2420888"/>
          <a:ext cx="7005053" cy="3867570"/>
        </p:xfrm>
        <a:graphic>
          <a:graphicData uri="http://schemas.openxmlformats.org/drawingml/2006/table">
            <a:tbl>
              <a:tblPr firstRow="1" firstCol="1" bandRow="1"/>
              <a:tblGrid>
                <a:gridCol w="2304256"/>
                <a:gridCol w="2160240"/>
                <a:gridCol w="2540557"/>
              </a:tblGrid>
              <a:tr h="412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показателя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01.01.2017г.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01.01.2018г.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Общее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работников в них, чел.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3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первичных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профсоюзных организаций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3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Общее количество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членов профсоюза, чел.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3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Общий охват профсоюзным членством, %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54%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53,3%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3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профсоюзных организаций, где заключен коллективный договор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44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538" y="2674938"/>
            <a:ext cx="7408862" cy="3850406"/>
          </a:xfrm>
        </p:spPr>
        <p:txBody>
          <a:bodyPr/>
          <a:lstStyle/>
          <a:p>
            <a:pPr algn="just"/>
            <a:r>
              <a:rPr lang="ru-RU" b="1" dirty="0" smtClean="0"/>
              <a:t>Развитие профсоюза</a:t>
            </a:r>
            <a:r>
              <a:rPr lang="ru-RU" b="1" dirty="0"/>
              <a:t> </a:t>
            </a:r>
            <a:r>
              <a:rPr lang="ru-RU" b="1" dirty="0" smtClean="0"/>
              <a:t> как общественной </a:t>
            </a:r>
            <a:r>
              <a:rPr lang="ru-RU" b="1" dirty="0"/>
              <a:t>организации внутри учреждений </a:t>
            </a:r>
            <a:r>
              <a:rPr lang="ru-RU" b="1" dirty="0" smtClean="0"/>
              <a:t>образования, </a:t>
            </a:r>
            <a:r>
              <a:rPr lang="ru-RU" b="1" dirty="0"/>
              <a:t>которая могла бы компетентно представлять интересы работников и защищать их права в вопросах заработной платы, трудоустройства и социальных гарантий, реально участвовать в вопросах управления</a:t>
            </a:r>
            <a:r>
              <a:rPr lang="ru-RU" b="1" dirty="0" smtClean="0"/>
              <a:t>.</a:t>
            </a:r>
          </a:p>
          <a:p>
            <a:pPr algn="just"/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1545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Основной ЗАДАЧЕЙ  2018 года остается : </a:t>
            </a:r>
            <a:br>
              <a:rPr lang="ru-RU" sz="2400" dirty="0" smtClean="0"/>
            </a:br>
            <a:r>
              <a:rPr lang="ru-RU" sz="2400" dirty="0" smtClean="0"/>
              <a:t>МОТИВАЦИЯ ПРОФСОЮЗНОГО ЧЛЕНСТВА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283968" y="1628800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4749025"/>
              </p:ext>
            </p:extLst>
          </p:nvPr>
        </p:nvGraphicFramePr>
        <p:xfrm>
          <a:off x="683568" y="1988840"/>
          <a:ext cx="8136904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118"/>
                <a:gridCol w="1865502"/>
                <a:gridCol w="1562828"/>
                <a:gridCol w="1512168"/>
                <a:gridCol w="1296144"/>
                <a:gridCol w="1296144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№п/п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ОО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Председатель ППО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Руководитель ОО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Охват профсоюзным членством 2016г.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Охват</a:t>
                      </a:r>
                    </a:p>
                    <a:p>
                      <a:r>
                        <a:rPr lang="ru-RU" sz="1200" dirty="0" smtClean="0"/>
                        <a:t>профсоюзным членством 2017г.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МБОУ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Посадская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Чугайнова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М.Н.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Комягин А.А.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МКОУ «Посадская ОШИ для обучающихся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ОВЗ»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Палкина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Г.В.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Желтовских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Л.Д.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МБОУ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Шумковская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ООШ»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Шемелина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А.М.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Медведева Р.Х.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Мечинская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школа-сад»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Россохина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Г.Н.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Сазанова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С.В.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МКДОУ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Шумковский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д/с»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Первушина А.Ю.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Кандакова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В.В.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Мазуевская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ООШ»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Шаньгина А.Н.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Байдакова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Т.В.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МБОУ «В-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Солянская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школа-сад»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Бареева Ф.Н.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Мухаметзянов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А.А.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Сохранен высокий уровень  профсоюзного членства    в первичных профсоюзных организациях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630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smtClean="0"/>
              <a:t>ПРЕДСЕДАТЕЛИ  </a:t>
            </a:r>
            <a:r>
              <a:rPr lang="ru-RU" sz="3600" dirty="0" smtClean="0"/>
              <a:t>ПЕРВИЧНЫХ ПРОФСОЮЗНЫХ ОРГАНИЗАЦИЙ</a:t>
            </a:r>
            <a:endParaRPr lang="ru-RU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46" y="2471390"/>
            <a:ext cx="37798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4" y="1689525"/>
            <a:ext cx="2970086" cy="213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3300">
            <a:off x="715144" y="4060403"/>
            <a:ext cx="3111182" cy="277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66" y="1916832"/>
            <a:ext cx="1800200" cy="470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/>
          </p:cNvSpPr>
          <p:nvPr/>
        </p:nvSpPr>
        <p:spPr>
          <a:xfrm>
            <a:off x="4016696" y="5160850"/>
            <a:ext cx="3147592" cy="1460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Председатели ППО: 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Россохина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Г.Н.(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Мечинская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школа-сад), Палкина Г.В. (Посадская ОШИ),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Чугайнова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М.Н., ( Посадская СОШ),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Шемелина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А.М. (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Шумковская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ООШ).</a:t>
            </a:r>
          </a:p>
        </p:txBody>
      </p:sp>
    </p:spTree>
    <p:extLst>
      <p:ext uri="{BB962C8B-B14F-4D97-AF65-F5344CB8AC3E}">
        <p14:creationId xmlns:p14="http://schemas.microsoft.com/office/powerpoint/2010/main" val="197413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5328592"/>
          </a:xfrm>
        </p:spPr>
        <p:txBody>
          <a:bodyPr>
            <a:normAutofit/>
          </a:bodyPr>
          <a:lstStyle/>
          <a:p>
            <a:r>
              <a:rPr lang="ru-RU" dirty="0" smtClean="0"/>
              <a:t>Службы и ведомства;</a:t>
            </a:r>
          </a:p>
          <a:p>
            <a:r>
              <a:rPr lang="ru-RU" dirty="0" smtClean="0"/>
              <a:t>Администрация </a:t>
            </a:r>
            <a:r>
              <a:rPr lang="ru-RU" dirty="0" err="1" smtClean="0"/>
              <a:t>Кишертского</a:t>
            </a:r>
            <a:r>
              <a:rPr lang="ru-RU" dirty="0" smtClean="0"/>
              <a:t> муниципального района;</a:t>
            </a:r>
          </a:p>
          <a:p>
            <a:r>
              <a:rPr lang="ru-RU" dirty="0" smtClean="0"/>
              <a:t>Земское собрание;</a:t>
            </a:r>
          </a:p>
          <a:p>
            <a:r>
              <a:rPr lang="ru-RU" dirty="0" smtClean="0"/>
              <a:t>Прокуратура;</a:t>
            </a:r>
          </a:p>
          <a:p>
            <a:r>
              <a:rPr lang="ru-RU" dirty="0"/>
              <a:t>У</a:t>
            </a:r>
            <a:r>
              <a:rPr lang="ru-RU" dirty="0" smtClean="0"/>
              <a:t>правление муниципальными учреждениями;</a:t>
            </a:r>
          </a:p>
          <a:p>
            <a:r>
              <a:rPr lang="ru-RU" dirty="0" smtClean="0"/>
              <a:t>Общественный совет при главе района;</a:t>
            </a:r>
          </a:p>
          <a:p>
            <a:r>
              <a:rPr lang="ru-RU" dirty="0" smtClean="0"/>
              <a:t>Трехсторонняя районная комиссия по урегулированию социально-трудовых отношений;</a:t>
            </a:r>
          </a:p>
          <a:p>
            <a:r>
              <a:rPr lang="ru-RU" dirty="0" smtClean="0"/>
              <a:t>Районная аттестационная комиссия;</a:t>
            </a:r>
          </a:p>
          <a:p>
            <a:r>
              <a:rPr lang="ru-RU" dirty="0" smtClean="0"/>
              <a:t>Работа с депутатами;</a:t>
            </a:r>
          </a:p>
          <a:p>
            <a:r>
              <a:rPr lang="ru-RU" dirty="0" smtClean="0"/>
              <a:t>Президиум крайкома профсоюза.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СОЦИАЛЬНОЕ ПАРТНЕРСТВО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215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196" y="260648"/>
            <a:ext cx="8229600" cy="1252728"/>
          </a:xfrm>
        </p:spPr>
        <p:txBody>
          <a:bodyPr/>
          <a:lstStyle/>
          <a:p>
            <a:r>
              <a:rPr lang="ru-RU" dirty="0" smtClean="0"/>
              <a:t>Путешествуй с профсоюзом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467544" y="5626404"/>
            <a:ext cx="3132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1027" name="Picture 3" descr="C:\Users\gochs\Desktop\DSC_05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/>
          <a:stretch/>
        </p:blipFill>
        <p:spPr bwMode="auto">
          <a:xfrm>
            <a:off x="3995936" y="1268760"/>
            <a:ext cx="489654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chs\Desktop\DSC_0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769">
            <a:off x="4671639" y="3658147"/>
            <a:ext cx="392875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179512" y="4873249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Автобусная поездка в </a:t>
            </a:r>
            <a:r>
              <a:rPr lang="ru-RU" dirty="0" err="1" smtClean="0"/>
              <a:t>г.Реж</a:t>
            </a:r>
            <a:r>
              <a:rPr lang="ru-RU" dirty="0" smtClean="0"/>
              <a:t> на горячие источники с экскурсией по</a:t>
            </a:r>
          </a:p>
          <a:p>
            <a:pPr algn="ctr"/>
            <a:r>
              <a:rPr lang="ru-RU" dirty="0" smtClean="0"/>
              <a:t> г. Екатеринбург ( февраль, 2017 г.)</a:t>
            </a:r>
            <a:endParaRPr lang="ru-RU" dirty="0"/>
          </a:p>
        </p:txBody>
      </p:sp>
      <p:pic>
        <p:nvPicPr>
          <p:cNvPr id="1026" name="Picture 2" descr="C:\Users\gochs\Desktop\DSC_043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56792"/>
            <a:ext cx="4176463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36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Тренинг «Веревочный курс» – для молодых педагогов с участием специалиста Крайкома профсоюза – главного специалиста по информационной работе и молодежной политике, связям с общественностью – </a:t>
            </a:r>
            <a:r>
              <a:rPr lang="ru-RU" dirty="0" err="1" smtClean="0"/>
              <a:t>Монзиной</a:t>
            </a:r>
            <a:r>
              <a:rPr lang="ru-RU" dirty="0" smtClean="0"/>
              <a:t> Натальей Вячеславовной</a:t>
            </a:r>
            <a:endParaRPr lang="ru-RU" dirty="0"/>
          </a:p>
        </p:txBody>
      </p:sp>
      <p:pic>
        <p:nvPicPr>
          <p:cNvPr id="1027" name="Picture 3" descr="C:\Users\gochs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796"/>
            <a:ext cx="4355976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chs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57" y="1916832"/>
            <a:ext cx="4168739" cy="31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ochs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7540">
            <a:off x="1716007" y="3663127"/>
            <a:ext cx="4463222" cy="278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6393151" y="5229200"/>
            <a:ext cx="2643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Участники тренинга </a:t>
            </a:r>
          </a:p>
          <a:p>
            <a:r>
              <a:rPr lang="ru-RU" dirty="0" smtClean="0"/>
              <a:t>образовательных</a:t>
            </a:r>
          </a:p>
          <a:p>
            <a:r>
              <a:rPr lang="ru-RU" smtClean="0"/>
              <a:t>организаций </a:t>
            </a:r>
            <a:r>
              <a:rPr lang="ru-RU" dirty="0" smtClean="0"/>
              <a:t>района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36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807">
            <a:off x="2852258" y="4483418"/>
            <a:ext cx="351938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Форум молодых на базе </a:t>
            </a:r>
            <a:br>
              <a:rPr lang="ru-RU" sz="3600" dirty="0" smtClean="0"/>
            </a:br>
            <a:r>
              <a:rPr lang="ru-RU" sz="3600" dirty="0" smtClean="0"/>
              <a:t>Кунгурского района</a:t>
            </a:r>
            <a:endParaRPr lang="ru-RU" sz="3600" dirty="0"/>
          </a:p>
        </p:txBody>
      </p:sp>
      <p:pic>
        <p:nvPicPr>
          <p:cNvPr id="2050" name="Picture 2" descr="C:\Users\gochs\Desktop\форум Кунгур.р-н\IMG_8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7" y="1412776"/>
            <a:ext cx="3078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chs\Desktop\форум Кунгур.р-н\IMG_8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9325" y="1412776"/>
            <a:ext cx="2432830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ochs\Desktop\форум Кунгур.р-н\IMG_8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929">
            <a:off x="3552714" y="1647764"/>
            <a:ext cx="2833551" cy="23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ochs\Desktop\форум Кунгур.р-н\IMG_82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42" y="4449174"/>
            <a:ext cx="3491880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chs\Desktop\форум Кунгур.р-н\IMG_82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167234"/>
            <a:ext cx="3096344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047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1069</TotalTime>
  <Words>1308</Words>
  <Application>Microsoft Office PowerPoint</Application>
  <PresentationFormat>Экран (4:3)</PresentationFormat>
  <Paragraphs>293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Волна</vt:lpstr>
      <vt:lpstr>1_Волна</vt:lpstr>
      <vt:lpstr>Публичный отчет Кишертской районной территориальной организации профсоюза работников народного образования и науки РФ. </vt:lpstr>
      <vt:lpstr>П Р О Ф С О Ю З</vt:lpstr>
      <vt:lpstr>Основной ЗАДАЧЕЙ  2018 года остается :  МОТИВАЦИЯ ПРОФСОЮЗНОГО ЧЛЕНСТВА  </vt:lpstr>
      <vt:lpstr>Сохранен высокий уровень  профсоюзного членства    в первичных профсоюзных организациях</vt:lpstr>
      <vt:lpstr>ПРЕДСЕДАТЕЛИ  ПЕРВИЧНЫХ ПРОФСОЮЗНЫХ ОРГАНИЗАЦИЙ</vt:lpstr>
      <vt:lpstr>СОЦИАЛЬНОЕ ПАРТНЕРСТВО</vt:lpstr>
      <vt:lpstr>Путешествуй с профсоюзом</vt:lpstr>
      <vt:lpstr>Презентация PowerPoint</vt:lpstr>
      <vt:lpstr>Форум молодых на базе  Кунгурского района</vt:lpstr>
      <vt:lpstr>   </vt:lpstr>
      <vt:lpstr>«О состоянии информационной работы в профсоюзе и путях повышения  её эффективности в современных условиях».  ПЛЕНУМ РК профсоюза ПОСТАНОВЛЯЕТ: </vt:lpstr>
      <vt:lpstr>ИТОГИ Спартакиады 2016-2017 уч.год</vt:lpstr>
      <vt:lpstr>Туристический слет на базе МБОУ «Посадская СОШ»</vt:lpstr>
      <vt:lpstr>Интеллектуальная игра г.Пермь сборная команда Кишертского района</vt:lpstr>
      <vt:lpstr>                         2017                 2017</vt:lpstr>
      <vt:lpstr>Представительство РТО профсоюза в мероприятиях краевого и межрайонного уровней</vt:lpstr>
      <vt:lpstr>Итоги финансового года 2017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Angel</dc:creator>
  <cp:lastModifiedBy>gochs</cp:lastModifiedBy>
  <cp:revision>131</cp:revision>
  <dcterms:created xsi:type="dcterms:W3CDTF">2013-08-26T14:26:53Z</dcterms:created>
  <dcterms:modified xsi:type="dcterms:W3CDTF">2018-02-20T09:23:22Z</dcterms:modified>
</cp:coreProperties>
</file>