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08" r:id="rId3"/>
  </p:sldMasterIdLst>
  <p:sldIdLst>
    <p:sldId id="256" r:id="rId4"/>
    <p:sldId id="257" r:id="rId5"/>
    <p:sldId id="258" r:id="rId6"/>
    <p:sldId id="270" r:id="rId7"/>
    <p:sldId id="260" r:id="rId8"/>
    <p:sldId id="271" r:id="rId9"/>
    <p:sldId id="272" r:id="rId10"/>
    <p:sldId id="269" r:id="rId11"/>
    <p:sldId id="261" r:id="rId12"/>
    <p:sldId id="259" r:id="rId13"/>
    <p:sldId id="264" r:id="rId14"/>
    <p:sldId id="263" r:id="rId15"/>
    <p:sldId id="265" r:id="rId16"/>
    <p:sldId id="262" r:id="rId17"/>
    <p:sldId id="266" r:id="rId18"/>
    <p:sldId id="267" r:id="rId19"/>
    <p:sldId id="268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4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29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9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830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9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19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23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5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39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01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2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43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056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1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018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80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07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690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9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59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658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01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6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99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57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265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352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723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669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665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583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36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62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10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082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71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545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93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71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660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281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76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810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06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26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9432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01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1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0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0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7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9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190508-2DFD-4E11-AC42-1AC50A04C6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4ACD04-3F2D-4545-9370-80D46E6E5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9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4976" y="0"/>
            <a:ext cx="9391835" cy="200859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Музей воинской славы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7693" y="4892956"/>
            <a:ext cx="5580531" cy="1655762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Кишертская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СОШ имени Л.П.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Дробышевского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2018 год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0" y="2205318"/>
            <a:ext cx="6189878" cy="448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583" y="699371"/>
            <a:ext cx="5417264" cy="1371600"/>
          </a:xfrm>
        </p:spPr>
        <p:txBody>
          <a:bodyPr>
            <a:noAutofit/>
          </a:bodyPr>
          <a:lstStyle/>
          <a:p>
            <a:r>
              <a:rPr lang="ru-RU" sz="4800" dirty="0" smtClean="0"/>
              <a:t>Работа на базе музея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Научно-исследовательская: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33719" y="3031065"/>
            <a:ext cx="4178548" cy="24384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Исследовательская работа «Мемориалы </a:t>
            </a:r>
            <a:r>
              <a:rPr lang="ru-RU" sz="3200" dirty="0" err="1" smtClean="0"/>
              <a:t>Кишертского</a:t>
            </a:r>
            <a:r>
              <a:rPr lang="ru-RU" sz="3200" dirty="0" smtClean="0"/>
              <a:t> района»</a:t>
            </a:r>
          </a:p>
          <a:p>
            <a:r>
              <a:rPr lang="ru-RU" sz="3200" dirty="0" smtClean="0"/>
              <a:t>2005г.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87" y="2070971"/>
            <a:ext cx="6013077" cy="39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99682" y="2345265"/>
            <a:ext cx="5268354" cy="13716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Исследовательский проект</a:t>
            </a:r>
            <a:br>
              <a:rPr lang="ru-RU" sz="4800" dirty="0" smtClean="0"/>
            </a:br>
            <a:r>
              <a:rPr lang="ru-RU" sz="4800" dirty="0" smtClean="0"/>
              <a:t>«Дети войны»</a:t>
            </a:r>
            <a:br>
              <a:rPr lang="ru-RU" sz="4800" dirty="0" smtClean="0"/>
            </a:br>
            <a:r>
              <a:rPr lang="ru-RU" sz="4800" dirty="0" smtClean="0"/>
              <a:t>2007г.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4246" y="1398499"/>
            <a:ext cx="5580529" cy="407445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7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3811" y="2208805"/>
            <a:ext cx="4838048" cy="13716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Проект </a:t>
            </a:r>
            <a:br>
              <a:rPr lang="ru-RU" sz="4800" dirty="0" smtClean="0"/>
            </a:br>
            <a:r>
              <a:rPr lang="ru-RU" sz="4800" dirty="0" smtClean="0"/>
              <a:t>«Он не вернулся из боя»</a:t>
            </a:r>
            <a:br>
              <a:rPr lang="ru-RU" sz="4800" dirty="0" smtClean="0"/>
            </a:br>
            <a:r>
              <a:rPr lang="ru-RU" sz="4800" dirty="0" smtClean="0"/>
              <a:t>2010г.</a:t>
            </a:r>
            <a:endParaRPr lang="ru-RU" sz="4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6705" y="1559861"/>
            <a:ext cx="5567084" cy="3738281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293811" y="3429001"/>
            <a:ext cx="3718455" cy="243840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7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388534"/>
            <a:ext cx="5432612" cy="2148042"/>
          </a:xfrm>
        </p:spPr>
        <p:txBody>
          <a:bodyPr>
            <a:normAutofit/>
          </a:bodyPr>
          <a:lstStyle/>
          <a:p>
            <a:r>
              <a:rPr lang="ru-RU" sz="4400" dirty="0" err="1" smtClean="0"/>
              <a:t>Исследовательско</a:t>
            </a:r>
            <a:r>
              <a:rPr lang="ru-RU" sz="4400" dirty="0" smtClean="0"/>
              <a:t>-поисковая работа</a:t>
            </a:r>
            <a:br>
              <a:rPr lang="ru-RU" sz="4400" dirty="0" smtClean="0"/>
            </a:br>
            <a:r>
              <a:rPr lang="ru-RU" sz="4400" dirty="0" smtClean="0"/>
              <a:t>2011г.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5855" y="1378668"/>
            <a:ext cx="5526737" cy="40334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2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652" y="1043360"/>
            <a:ext cx="5392271" cy="3071439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5400" dirty="0">
                <a:solidFill>
                  <a:prstClr val="black"/>
                </a:solidFill>
                <a:ea typeface="+mn-ea"/>
                <a:cs typeface="+mn-cs"/>
              </a:rPr>
              <a:t>Культурно- </a:t>
            </a:r>
            <a:r>
              <a:rPr lang="ru-RU" sz="5400" dirty="0" smtClean="0">
                <a:solidFill>
                  <a:prstClr val="black"/>
                </a:solidFill>
                <a:ea typeface="+mn-ea"/>
                <a:cs typeface="+mn-cs"/>
              </a:rPr>
              <a:t>просветительская</a:t>
            </a:r>
            <a:br>
              <a:rPr lang="ru-RU" sz="54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5400" dirty="0" smtClean="0">
                <a:solidFill>
                  <a:prstClr val="black"/>
                </a:solidFill>
                <a:ea typeface="+mn-ea"/>
                <a:cs typeface="+mn-cs"/>
              </a:rPr>
              <a:t>работа</a:t>
            </a:r>
            <a:r>
              <a:rPr lang="ru-RU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8138" y="1605492"/>
            <a:ext cx="5470525" cy="364701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74059" y="4114799"/>
            <a:ext cx="5217459" cy="1354669"/>
          </a:xfrm>
        </p:spPr>
        <p:txBody>
          <a:bodyPr>
            <a:normAutofit fontScale="70000" lnSpcReduction="20000"/>
          </a:bodyPr>
          <a:lstStyle/>
          <a:p>
            <a:r>
              <a:rPr lang="ru-RU" sz="4800" dirty="0" smtClean="0"/>
              <a:t>Исследовательский проект</a:t>
            </a:r>
          </a:p>
          <a:p>
            <a:r>
              <a:rPr lang="ru-RU" sz="4800" dirty="0" smtClean="0"/>
              <a:t>2003г.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697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035" y="1186828"/>
            <a:ext cx="5056094" cy="2416984"/>
          </a:xfrm>
        </p:spPr>
        <p:txBody>
          <a:bodyPr>
            <a:noAutofit/>
          </a:bodyPr>
          <a:lstStyle/>
          <a:p>
            <a:r>
              <a:rPr lang="ru-RU" sz="4400" dirty="0" smtClean="0"/>
              <a:t>Исследовательская работа учащихся </a:t>
            </a:r>
            <a:br>
              <a:rPr lang="ru-RU" sz="4400" dirty="0" smtClean="0"/>
            </a:br>
            <a:r>
              <a:rPr lang="ru-RU" sz="4400" dirty="0" smtClean="0"/>
              <a:t>2005 год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6228" y="1257303"/>
            <a:ext cx="5567082" cy="44240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5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605118"/>
            <a:ext cx="4824601" cy="4760258"/>
          </a:xfrm>
        </p:spPr>
        <p:txBody>
          <a:bodyPr>
            <a:noAutofit/>
          </a:bodyPr>
          <a:lstStyle/>
          <a:p>
            <a:r>
              <a:rPr lang="ru-RU" sz="4000" dirty="0" smtClean="0"/>
              <a:t>Исследовательская работа</a:t>
            </a:r>
            <a:br>
              <a:rPr lang="ru-RU" sz="4000" dirty="0" smtClean="0"/>
            </a:br>
            <a:r>
              <a:rPr lang="ru-RU" sz="4000" dirty="0" smtClean="0"/>
              <a:t>«История педагогической династии моей семьи»</a:t>
            </a:r>
            <a:br>
              <a:rPr lang="ru-RU" sz="4000" dirty="0" smtClean="0"/>
            </a:br>
            <a:r>
              <a:rPr lang="ru-RU" sz="4000" dirty="0" smtClean="0"/>
              <a:t>2011г.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2576" y="1345047"/>
            <a:ext cx="5661211" cy="41813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5365376"/>
            <a:ext cx="4824601" cy="10409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1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93811" y="1342814"/>
            <a:ext cx="371845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075765"/>
            <a:ext cx="5863944" cy="41767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4059" y="2810435"/>
            <a:ext cx="4138207" cy="2659034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Исследовательско</a:t>
            </a:r>
            <a:r>
              <a:rPr lang="ru-RU" sz="4000" dirty="0" smtClean="0"/>
              <a:t>-поисковая работа</a:t>
            </a:r>
          </a:p>
          <a:p>
            <a:r>
              <a:rPr lang="ru-RU" sz="4000" dirty="0" smtClean="0"/>
              <a:t>2012 год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725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Перспективы на будущее</a:t>
            </a: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295401" y="2556932"/>
            <a:ext cx="9713256" cy="27051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В дальнейшем продолжать исследовательскую работу для пополнения информацией и экспонатами «Зала воинской славы». </a:t>
            </a:r>
          </a:p>
          <a:p>
            <a:pPr algn="l"/>
            <a:r>
              <a:rPr lang="ru-RU" sz="2800" dirty="0" smtClean="0"/>
              <a:t>Разработать и реализовать проект «Труженики тыла» </a:t>
            </a:r>
          </a:p>
          <a:p>
            <a:pPr algn="l"/>
            <a:r>
              <a:rPr lang="ru-RU" sz="2800" dirty="0" smtClean="0"/>
              <a:t>Продолжить работу кружка «Юный экскурсовод.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267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21471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                   Зал воинской славы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47" y="1093693"/>
            <a:ext cx="8848164" cy="56432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06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65274"/>
            <a:ext cx="9601196" cy="1303867"/>
          </a:xfrm>
        </p:spPr>
        <p:txBody>
          <a:bodyPr/>
          <a:lstStyle/>
          <a:p>
            <a:r>
              <a:rPr lang="ru-RU" dirty="0" smtClean="0"/>
              <a:t>Зал воинской славы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19050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Площадь 20 кв. м.</a:t>
            </a:r>
          </a:p>
          <a:p>
            <a:r>
              <a:rPr lang="ru-RU" dirty="0" smtClean="0"/>
              <a:t>Количество экспонатов: 93</a:t>
            </a:r>
          </a:p>
          <a:p>
            <a:r>
              <a:rPr lang="ru-RU" dirty="0" smtClean="0"/>
              <a:t>Постоянная экспозиция 8 лет</a:t>
            </a:r>
          </a:p>
          <a:p>
            <a:r>
              <a:rPr lang="ru-RU" dirty="0" smtClean="0"/>
              <a:t>Уникальные экспонаты: </a:t>
            </a:r>
          </a:p>
          <a:p>
            <a:r>
              <a:rPr lang="ru-RU" dirty="0" smtClean="0"/>
              <a:t>репродуктор радиовещания времен Великой Отечественной войны</a:t>
            </a:r>
            <a:r>
              <a:rPr lang="ru-RU" dirty="0"/>
              <a:t>,</a:t>
            </a:r>
            <a:endParaRPr lang="ru-RU" dirty="0" smtClean="0"/>
          </a:p>
          <a:p>
            <a:r>
              <a:rPr lang="ru-RU" dirty="0" smtClean="0"/>
              <a:t>макет зенитной ракеты, которой в 1960 году был сбит самолет-разведчик, управляемый Гэри </a:t>
            </a:r>
            <a:r>
              <a:rPr lang="ru-RU" dirty="0" err="1" smtClean="0"/>
              <a:t>Пауэрсом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Посещаемость: 17 экскурсий в месяц (</a:t>
            </a:r>
            <a:r>
              <a:rPr lang="ru-RU" dirty="0" err="1" smtClean="0"/>
              <a:t>приблизително</a:t>
            </a:r>
            <a:r>
              <a:rPr lang="ru-RU" dirty="0" smtClean="0"/>
              <a:t> 280 человек)</a:t>
            </a:r>
          </a:p>
        </p:txBody>
      </p:sp>
    </p:spTree>
    <p:extLst>
      <p:ext uri="{BB962C8B-B14F-4D97-AF65-F5344CB8AC3E}">
        <p14:creationId xmlns:p14="http://schemas.microsoft.com/office/powerpoint/2010/main" val="19945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143000"/>
            <a:ext cx="9601196" cy="820271"/>
          </a:xfrm>
        </p:spPr>
        <p:txBody>
          <a:bodyPr>
            <a:no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ru-RU" sz="40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Мероприятия, проводимые </a:t>
            </a:r>
            <a:r>
              <a:rPr lang="ru-RU" sz="40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ru-RU" sz="40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ru-RU" sz="40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с </a:t>
            </a:r>
            <a:r>
              <a:rPr lang="ru-RU" sz="40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использованием экспозиции:</a:t>
            </a:r>
            <a:br>
              <a:rPr lang="ru-RU" sz="40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музея широко используются учителями гуманитарного цикла при изучении вопросов, связанных с событиями Великой Отечественной Войны. В «Зале воинской славы» проводятся уроки литературы и праздничные мероприятия, посвященные Дню Защитника Отечества  и Дню Победы, встречи с ветеранами ВОВ и с выпускниками школы, выставки, </a:t>
            </a:r>
            <a:r>
              <a:rPr lang="ru-R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выездные мероприятия, экскурсии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7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763" y="796864"/>
            <a:ext cx="3718455" cy="1193301"/>
          </a:xfrm>
        </p:spPr>
        <p:txBody>
          <a:bodyPr>
            <a:noAutofit/>
          </a:bodyPr>
          <a:lstStyle/>
          <a:p>
            <a:r>
              <a:rPr lang="ru-RU" sz="4400" dirty="0" smtClean="0"/>
              <a:t>Работа с населением: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162401"/>
            <a:ext cx="6037730" cy="4660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1763" y="1952559"/>
            <a:ext cx="4017778" cy="4085169"/>
          </a:xfrm>
        </p:spPr>
        <p:txBody>
          <a:bodyPr>
            <a:normAutofit fontScale="70000" lnSpcReduction="20000"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4500" dirty="0" smtClean="0"/>
              <a:t>     Организация экскурсий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500" dirty="0" smtClean="0"/>
              <a:t>   Кружок «Юный экскурсовод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sz="45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500" dirty="0"/>
              <a:t>Выездная выставка 9 мая 2017г «Площадь Победы»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3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Объект 19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013" y="793874"/>
            <a:ext cx="5136776" cy="3899150"/>
          </a:xfrm>
          <a:prstGeom prst="rect">
            <a:avLst/>
          </a:prstGeom>
        </p:spPr>
      </p:pic>
      <p:pic>
        <p:nvPicPr>
          <p:cNvPr id="21" name="Объект 2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31" y="2393576"/>
            <a:ext cx="5615081" cy="3863150"/>
          </a:xfrm>
        </p:spPr>
      </p:pic>
    </p:spTree>
    <p:extLst>
      <p:ext uri="{BB962C8B-B14F-4D97-AF65-F5344CB8AC3E}">
        <p14:creationId xmlns:p14="http://schemas.microsoft.com/office/powerpoint/2010/main" val="6993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388534"/>
            <a:ext cx="4326466" cy="13716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Кружок</a:t>
            </a:r>
            <a:br>
              <a:rPr lang="ru-RU" sz="4000" dirty="0" smtClean="0"/>
            </a:br>
            <a:r>
              <a:rPr lang="ru-RU" sz="4000" dirty="0" smtClean="0"/>
              <a:t> «Юный экскурсовод»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37" y="1605492"/>
            <a:ext cx="6390840" cy="42170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3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154" y="740085"/>
            <a:ext cx="9601196" cy="806327"/>
          </a:xfrm>
        </p:spPr>
        <p:txBody>
          <a:bodyPr/>
          <a:lstStyle/>
          <a:p>
            <a:r>
              <a:rPr lang="ru-RU" dirty="0" smtClean="0"/>
              <a:t>Уникальные экспонаты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1344" y="1680882"/>
            <a:ext cx="4718304" cy="4189566"/>
          </a:xfrm>
        </p:spPr>
        <p:txBody>
          <a:bodyPr/>
          <a:lstStyle/>
          <a:p>
            <a:r>
              <a:rPr lang="ru-RU" dirty="0" smtClean="0"/>
              <a:t>Макет зенитной ракеты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298448" y="1680882"/>
            <a:ext cx="4718304" cy="4189566"/>
          </a:xfrm>
        </p:spPr>
        <p:txBody>
          <a:bodyPr/>
          <a:lstStyle/>
          <a:p>
            <a:r>
              <a:rPr lang="ru-RU" dirty="0" smtClean="0"/>
              <a:t>Репродуктор радиовещания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33" y="2272553"/>
            <a:ext cx="3462828" cy="3886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1"/>
          <a:stretch/>
        </p:blipFill>
        <p:spPr>
          <a:xfrm>
            <a:off x="6016751" y="2272553"/>
            <a:ext cx="5023283" cy="393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39" y="242047"/>
            <a:ext cx="6663671" cy="739588"/>
          </a:xfrm>
        </p:spPr>
        <p:txBody>
          <a:bodyPr/>
          <a:lstStyle/>
          <a:p>
            <a:r>
              <a:rPr lang="ru-RU" dirty="0" smtClean="0"/>
              <a:t>Уникальный экспонат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2811" y="1169897"/>
            <a:ext cx="5836023" cy="416858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76239" y="1089212"/>
            <a:ext cx="7238207" cy="5553634"/>
          </a:xfrm>
        </p:spPr>
        <p:txBody>
          <a:bodyPr>
            <a:normAutofit/>
          </a:bodyPr>
          <a:lstStyle/>
          <a:p>
            <a:pPr algn="ctr"/>
            <a:r>
              <a:rPr lang="ru-RU" b="1" i="0" dirty="0" smtClean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Радио в годы великой отечественной войны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Советское радио в дни войны сообщало о событиях, происходивших на фронте и в тылу. Оно незримыми нитями соединяло в одно неразрывное целое боевой фронт и фронт трудовой.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дни войны сообщения Советского Информбюро, передаваемые по радио, становились известны всему народу. Голос советского радио в одно и то же время звучал в домах тружеников тыла и в землянках бойцов. Радио доносило голос Родины и до советских людей, проживавших  на территории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Кишертского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района. 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Сообщения о победах Советской Армии передавались по радио и наполняли радостью каждого советского человека. Толпы народа собирались около уличных громкоговорителей, когда раздавались волнующие слова приказов верховного главнокомандующего товарища Сталина и победные залпы московских салютов. Этим радиопередачам внимала вся наша страна и весь мир. А когда фашистские захватчики были разгромлены, радостную весть о победе мы прежде всего услышали по радио.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Жители нашего села подарили школьному музею репродуктор радиовещания, который стал уникальным экспонатом</a:t>
            </a:r>
          </a:p>
        </p:txBody>
      </p:sp>
    </p:spTree>
    <p:extLst>
      <p:ext uri="{BB962C8B-B14F-4D97-AF65-F5344CB8AC3E}">
        <p14:creationId xmlns:p14="http://schemas.microsoft.com/office/powerpoint/2010/main" val="16395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273</TotalTime>
  <Words>393</Words>
  <Application>Microsoft Office PowerPoint</Application>
  <PresentationFormat>Широкоэкранный</PresentationFormat>
  <Paragraphs>47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Arial</vt:lpstr>
      <vt:lpstr>Calibri</vt:lpstr>
      <vt:lpstr>Corbel</vt:lpstr>
      <vt:lpstr>Garamond</vt:lpstr>
      <vt:lpstr>Times New Roman</vt:lpstr>
      <vt:lpstr>Wingdings</vt:lpstr>
      <vt:lpstr>Параллакс</vt:lpstr>
      <vt:lpstr>Натуральные материалы</vt:lpstr>
      <vt:lpstr>1_Натуральные материалы</vt:lpstr>
      <vt:lpstr>Музей воинской славы</vt:lpstr>
      <vt:lpstr>                    Зал воинской славы</vt:lpstr>
      <vt:lpstr>Зал воинской славы</vt:lpstr>
      <vt:lpstr>Мероприятия, проводимые  с использованием экспозиции: </vt:lpstr>
      <vt:lpstr>Работа с населением:</vt:lpstr>
      <vt:lpstr>Презентация PowerPoint</vt:lpstr>
      <vt:lpstr>Кружок  «Юный экскурсовод»</vt:lpstr>
      <vt:lpstr>Уникальные экспонаты</vt:lpstr>
      <vt:lpstr>Уникальный экспонат</vt:lpstr>
      <vt:lpstr>Работа на базе музея</vt:lpstr>
      <vt:lpstr>Исследовательский проект «Дети войны» 2007г.</vt:lpstr>
      <vt:lpstr>Проект  «Он не вернулся из боя» 2010г.</vt:lpstr>
      <vt:lpstr>Исследовательско-поисковая работа 2011г.</vt:lpstr>
      <vt:lpstr>Культурно- просветительская работа </vt:lpstr>
      <vt:lpstr>Исследовательская работа учащихся  2005 год</vt:lpstr>
      <vt:lpstr>Исследовательская работа «История педагогической династии моей семьи» 2011г.</vt:lpstr>
      <vt:lpstr>Презентация PowerPoint</vt:lpstr>
      <vt:lpstr>Перспективы на будущее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воинской славы</dc:title>
  <dc:creator>Пользователь</dc:creator>
  <cp:lastModifiedBy>Пользователь</cp:lastModifiedBy>
  <cp:revision>21</cp:revision>
  <dcterms:created xsi:type="dcterms:W3CDTF">2018-05-18T10:48:03Z</dcterms:created>
  <dcterms:modified xsi:type="dcterms:W3CDTF">2018-05-21T09:45:56Z</dcterms:modified>
</cp:coreProperties>
</file>