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6" r:id="rId2"/>
    <p:sldId id="259" r:id="rId3"/>
    <p:sldId id="260" r:id="rId4"/>
    <p:sldId id="261" r:id="rId5"/>
    <p:sldId id="257" r:id="rId6"/>
    <p:sldId id="258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1449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450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451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61453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454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455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456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457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61459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460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461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61463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464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465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466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467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61468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469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 advTm="3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3000">
    <p:wheel spokes="8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3000">
    <p:wheel spokes="8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3000">
    <p:wheel spokes="8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3000">
    <p:wheel spokes="8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3000">
    <p:wheel spokes="8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3000">
    <p:wheel spokes="8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3000">
    <p:wheel spokes="8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3000">
    <p:wheel spokes="8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3000">
    <p:wheel spokes="8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 advTm="3000">
    <p:wheel spokes="8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7EAF463A-BC7C-46EE-9F1E-7F377CCA4891}" type="datetimeFigureOut">
              <a:rPr lang="en-US" smtClean="0"/>
              <a:pPr/>
              <a:t>10/28/2019</a:t>
            </a:fld>
            <a:endParaRPr lang="en-US"/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042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042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6042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2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2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3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3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3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3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3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3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6043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43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44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044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6044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44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44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44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44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45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45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45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6045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5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8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6045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9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6046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46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46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46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46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46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46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46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6046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ransition spd="med" advTm="3000">
    <p:wheel spokes="8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Великолепная семёрка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Голдырева</a:t>
            </a:r>
            <a:r>
              <a:rPr lang="ru-RU" dirty="0" smtClean="0"/>
              <a:t> </a:t>
            </a:r>
            <a:r>
              <a:rPr lang="ru-RU" smtClean="0"/>
              <a:t>Елена Викторовна</a:t>
            </a:r>
            <a:endParaRPr lang="ru-RU"/>
          </a:p>
        </p:txBody>
      </p:sp>
    </p:spTree>
  </p:cSld>
  <p:clrMapOvr>
    <a:masterClrMapping/>
  </p:clrMapOvr>
  <p:transition spd="med" advTm="3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N:\для лагеря\Sem-chudes-sveta-4-----Statuya-Zevsa-v-Olimpii-na-interesnyefakty.org_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304800"/>
            <a:ext cx="4724399" cy="548640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81600" y="304801"/>
            <a:ext cx="3505200" cy="563880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 466-465 годах в Олимпии было построено уникальное здание, в котором через время появилась </a:t>
            </a:r>
            <a:r>
              <a:rPr lang="ru-RU" b="1" dirty="0" smtClean="0"/>
              <a:t>грандиозная статуя Зевса</a:t>
            </a:r>
            <a:r>
              <a:rPr lang="ru-RU" dirty="0" smtClean="0"/>
              <a:t>. Соотношение олимпийского чуда света – статуи Зевса и непосредственно здания, в котором он был установлен, производили удивительный эффект. Казалось, что если бы громовержец захотел встать, то он бы разрушил крышу!</a:t>
            </a:r>
            <a:endParaRPr lang="ru-RU" dirty="0"/>
          </a:p>
        </p:txBody>
      </p:sp>
    </p:spTree>
  </p:cSld>
  <p:clrMapOvr>
    <a:masterClrMapping/>
  </p:clrMapOvr>
  <p:transition spd="med" advTm="3000">
    <p:wheel spokes="8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N:\для лагеря\Sem-chudes-sveta-5-----Mavzoley-v-Galikarnase-na-interesnyefakty.org_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228600"/>
            <a:ext cx="4724399" cy="556260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304801"/>
            <a:ext cx="3810000" cy="571500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Пятое чудо света – это мавзолей в </a:t>
            </a:r>
            <a:r>
              <a:rPr lang="ru-RU" dirty="0" err="1" smtClean="0"/>
              <a:t>Галикарнасе</a:t>
            </a:r>
            <a:r>
              <a:rPr lang="ru-RU" dirty="0" smtClean="0"/>
              <a:t>. Если вы хотите побывать в этой исторической местности – поезжайте в турецкий город-курорт </a:t>
            </a:r>
            <a:r>
              <a:rPr lang="ru-RU" dirty="0" err="1" smtClean="0"/>
              <a:t>Бодрум</a:t>
            </a:r>
            <a:r>
              <a:rPr lang="ru-RU" dirty="0" smtClean="0"/>
              <a:t>. Именно там ученные обнаружили развалины чуда света Галикарнасского мавзолея.  Названо древнее сооружение по имени правителя </a:t>
            </a:r>
            <a:r>
              <a:rPr lang="ru-RU" dirty="0" err="1" smtClean="0"/>
              <a:t>Карии</a:t>
            </a:r>
            <a:r>
              <a:rPr lang="ru-RU" dirty="0" smtClean="0"/>
              <a:t> – </a:t>
            </a:r>
            <a:r>
              <a:rPr lang="ru-RU" dirty="0" err="1" smtClean="0"/>
              <a:t>Мавсола</a:t>
            </a:r>
            <a:r>
              <a:rPr lang="ru-RU" dirty="0" smtClean="0"/>
              <a:t>, так как это был его надгробный памятник.</a:t>
            </a:r>
          </a:p>
          <a:p>
            <a:endParaRPr lang="ru-RU" dirty="0"/>
          </a:p>
        </p:txBody>
      </p:sp>
    </p:spTree>
  </p:cSld>
  <p:clrMapOvr>
    <a:masterClrMapping/>
  </p:clrMapOvr>
  <p:transition spd="med" advTm="3000">
    <p:wheel spokes="8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N:\для лагеря\Sem-chudes-sveta-6-----Aleksandriyskiy-mayak-na-interesnyefakty.org_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800600" cy="662940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9200" y="228600"/>
            <a:ext cx="3657600" cy="5897563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Шестым чудом света является Александрийский маяк (он же </a:t>
            </a:r>
            <a:r>
              <a:rPr lang="ru-RU" dirty="0" err="1" smtClean="0"/>
              <a:t>Фаросский</a:t>
            </a:r>
            <a:r>
              <a:rPr lang="ru-RU" dirty="0" smtClean="0"/>
              <a:t> маяк). Построен он был в 3 веке до нашей эры на Средиземном море.</a:t>
            </a:r>
          </a:p>
        </p:txBody>
      </p:sp>
    </p:spTree>
  </p:cSld>
  <p:clrMapOvr>
    <a:masterClrMapping/>
  </p:clrMapOvr>
  <p:transition spd="med" advTm="3000">
    <p:wheel spokes="8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N:\для лагеря\Sem-chudes-sveta-7-----Koloss-Rodosskiy-na-interesnyefakty.org_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381000"/>
            <a:ext cx="4343399" cy="563880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457200"/>
            <a:ext cx="3810000" cy="5668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В Греции, на берегу Эгейского моря, располагается древний остров Родос. Именно там, в 280 году до нашей эры было сооружено шестое чудо света - Колосс Родосский. </a:t>
            </a:r>
          </a:p>
          <a:p>
            <a:endParaRPr lang="ru-RU" dirty="0"/>
          </a:p>
        </p:txBody>
      </p:sp>
    </p:spTree>
  </p:cSld>
  <p:clrMapOvr>
    <a:masterClrMapping/>
  </p:clrMapOvr>
  <p:transition spd="med" advTm="3000">
    <p:wheel spokes="8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Седьмица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sz="1400" dirty="0" smtClean="0"/>
              <a:t>       Раньше на Руси неделя называлась “седмицей”,  а воскресенье называлось “неделей” - от словосочетания “не делать”, то есть день, когда можно было отдохнуть от мирских забот. Воскресенье появилось под влиянием христианства, а именно в честь воскресения Иисуса на третий день после распятия и напоминает о том, что надо отдать дань Богу, посвятить это время ему и душе.</a:t>
            </a:r>
            <a:endParaRPr lang="ru-RU" sz="14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sz="1200" dirty="0" smtClean="0"/>
              <a:t>       Понедельник происходит от словосочетания “после недели, </a:t>
            </a:r>
            <a:r>
              <a:rPr lang="ru-RU" sz="1200" dirty="0" err="1" smtClean="0"/>
              <a:t>по-недели</a:t>
            </a:r>
            <a:r>
              <a:rPr lang="ru-RU" sz="1200" dirty="0" smtClean="0"/>
              <a:t>”, то есть первый день после “недели” -воскресенья. Вторник, соответственно, второй день недели. Среда - “сердце недели, середина недели”. Четверг – четвёртый день недели. А вот с пятницей гораздо интереснее. Самая логичная версия названия пятницы – “пятый день”. Однако существует и другой вариант происхождения этого названия. В честь богини плодородия </a:t>
            </a:r>
            <a:r>
              <a:rPr lang="ru-RU" sz="1200" dirty="0" err="1" smtClean="0"/>
              <a:t>Параскевы</a:t>
            </a:r>
            <a:r>
              <a:rPr lang="ru-RU" sz="1200" dirty="0" smtClean="0"/>
              <a:t> Пятницы. </a:t>
            </a:r>
            <a:r>
              <a:rPr lang="ru-RU" sz="1200" dirty="0" err="1" smtClean="0"/>
              <a:t>Параскева</a:t>
            </a:r>
            <a:r>
              <a:rPr lang="ru-RU" sz="1200" dirty="0" smtClean="0"/>
              <a:t> Пятница требовала неукоснительного ей повиновения, и запрещала женщинам работать в названный её именем день – пятницу</a:t>
            </a:r>
            <a:endParaRPr lang="ru-RU" sz="1200" dirty="0"/>
          </a:p>
        </p:txBody>
      </p:sp>
    </p:spTree>
  </p:cSld>
  <p:clrMapOvr>
    <a:masterClrMapping/>
  </p:clrMapOvr>
  <p:transition spd="med" advTm="3000"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Пословицы и поговорки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ru-RU" dirty="0" smtClean="0"/>
              <a:t>За семь вёрст киселя хлебать</a:t>
            </a:r>
          </a:p>
          <a:p>
            <a:pPr fontAlgn="base"/>
            <a:r>
              <a:rPr lang="ru-RU" dirty="0" smtClean="0"/>
              <a:t>Семь раз отмерь, один раз отрежь</a:t>
            </a:r>
          </a:p>
          <a:p>
            <a:pPr fontAlgn="base"/>
            <a:r>
              <a:rPr lang="ru-RU" dirty="0" smtClean="0"/>
              <a:t>Один пашет, семеро руками машут.</a:t>
            </a:r>
          </a:p>
          <a:p>
            <a:pPr fontAlgn="base"/>
            <a:r>
              <a:rPr lang="ru-RU" dirty="0" smtClean="0"/>
              <a:t>Семь пятниц на неделе</a:t>
            </a:r>
          </a:p>
          <a:p>
            <a:pPr fontAlgn="base"/>
            <a:r>
              <a:rPr lang="ru-RU" dirty="0" smtClean="0"/>
              <a:t>Деревня на семи кирпичах построена.</a:t>
            </a:r>
          </a:p>
          <a:p>
            <a:pPr fontAlgn="base"/>
            <a:r>
              <a:rPr lang="ru-RU" dirty="0" smtClean="0"/>
              <a:t>Седьмая вода на киселе</a:t>
            </a:r>
          </a:p>
          <a:p>
            <a:pPr fontAlgn="base"/>
            <a:r>
              <a:rPr lang="ru-RU" dirty="0" smtClean="0"/>
              <a:t>Семь бед – один ответ</a:t>
            </a:r>
          </a:p>
          <a:p>
            <a:endParaRPr lang="ru-RU" dirty="0"/>
          </a:p>
        </p:txBody>
      </p:sp>
    </p:spTree>
  </p:cSld>
  <p:clrMapOvr>
    <a:masterClrMapping/>
  </p:clrMapOvr>
  <p:transition spd="med" advTm="3000">
    <p:wheel spokes="8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Цвета радуги</a:t>
            </a:r>
            <a:endParaRPr lang="ru-RU" dirty="0"/>
          </a:p>
        </p:txBody>
      </p:sp>
      <p:pic>
        <p:nvPicPr>
          <p:cNvPr id="1026" name="Picture 2" descr="N:\для лагеря\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331805" y="1828800"/>
            <a:ext cx="6404189" cy="3657600"/>
          </a:xfrm>
          <a:prstGeom prst="rect">
            <a:avLst/>
          </a:prstGeom>
          <a:noFill/>
        </p:spPr>
      </p:pic>
    </p:spTree>
  </p:cSld>
  <p:clrMapOvr>
    <a:masterClrMapping/>
  </p:clrMapOvr>
  <p:transition spd="med" advTm="3000"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752600"/>
          </a:xfrm>
        </p:spPr>
        <p:txBody>
          <a:bodyPr/>
          <a:lstStyle/>
          <a:p>
            <a:r>
              <a:rPr lang="ru-RU" dirty="0" smtClean="0"/>
              <a:t>Семь нот</a:t>
            </a:r>
            <a:endParaRPr lang="ru-RU" dirty="0"/>
          </a:p>
        </p:txBody>
      </p:sp>
      <p:pic>
        <p:nvPicPr>
          <p:cNvPr id="2050" name="Picture 2" descr="N:\для лагеря\img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1981200"/>
            <a:ext cx="8458200" cy="4419600"/>
          </a:xfrm>
          <a:prstGeom prst="rect">
            <a:avLst/>
          </a:prstGeom>
          <a:noFill/>
        </p:spPr>
      </p:pic>
    </p:spTree>
  </p:cSld>
  <p:clrMapOvr>
    <a:masterClrMapping/>
  </p:clrMapOvr>
  <p:transition spd="med" advTm="3000"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фильмы  цифра 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>
              <a:buNone/>
            </a:pPr>
            <a:endParaRPr lang="ru-RU" sz="800" dirty="0" smtClean="0"/>
          </a:p>
          <a:p>
            <a:r>
              <a:rPr lang="ru-RU" sz="2100" dirty="0" smtClean="0"/>
              <a:t>7 (</a:t>
            </a:r>
            <a:r>
              <a:rPr lang="de-DE" sz="2100" dirty="0" smtClean="0"/>
              <a:t>The Oakley Seven)</a:t>
            </a:r>
          </a:p>
          <a:p>
            <a:r>
              <a:rPr lang="ru-RU" sz="2100" dirty="0" smtClean="0"/>
              <a:t>Легенда №17</a:t>
            </a:r>
          </a:p>
          <a:p>
            <a:r>
              <a:rPr lang="ru-RU" sz="2100" dirty="0" smtClean="0"/>
              <a:t>Семь стариков и одна девушка</a:t>
            </a:r>
          </a:p>
          <a:p>
            <a:r>
              <a:rPr lang="ru-RU" sz="2100" dirty="0" smtClean="0"/>
              <a:t>7 дней до смерти (</a:t>
            </a:r>
            <a:r>
              <a:rPr lang="de-DE" sz="2100" dirty="0" smtClean="0"/>
              <a:t>Seven Days </a:t>
            </a:r>
            <a:r>
              <a:rPr lang="de-DE" sz="2100" dirty="0" err="1" smtClean="0"/>
              <a:t>to</a:t>
            </a:r>
            <a:r>
              <a:rPr lang="de-DE" sz="2100" dirty="0" smtClean="0"/>
              <a:t> Live)</a:t>
            </a:r>
          </a:p>
          <a:p>
            <a:r>
              <a:rPr lang="de-DE" sz="2100" dirty="0" smtClean="0"/>
              <a:t>72 </a:t>
            </a:r>
            <a:r>
              <a:rPr lang="ru-RU" sz="2100" dirty="0" smtClean="0"/>
              <a:t>метра</a:t>
            </a:r>
          </a:p>
          <a:p>
            <a:r>
              <a:rPr lang="ru-RU" sz="2100" dirty="0" smtClean="0"/>
              <a:t>13-й просит посадку</a:t>
            </a:r>
          </a:p>
          <a:p>
            <a:r>
              <a:rPr lang="ru-RU" sz="2100" dirty="0" smtClean="0"/>
              <a:t>71: В огне</a:t>
            </a:r>
          </a:p>
          <a:p>
            <a:r>
              <a:rPr lang="ru-RU" sz="2100" dirty="0" smtClean="0"/>
              <a:t>7:35 утра (7:35 </a:t>
            </a:r>
            <a:r>
              <a:rPr lang="de-DE" sz="2100" dirty="0" smtClean="0"/>
              <a:t>de la </a:t>
            </a:r>
            <a:r>
              <a:rPr lang="de-DE" sz="2100" dirty="0" err="1" smtClean="0"/>
              <a:t>mañana</a:t>
            </a:r>
            <a:r>
              <a:rPr lang="de-DE" sz="2100" dirty="0" smtClean="0"/>
              <a:t>)</a:t>
            </a:r>
          </a:p>
          <a:p>
            <a:r>
              <a:rPr lang="de-DE" sz="2100" dirty="0" smtClean="0"/>
              <a:t>7 </a:t>
            </a:r>
            <a:r>
              <a:rPr lang="ru-RU" sz="2100" dirty="0" smtClean="0"/>
              <a:t>секунд (7 </a:t>
            </a:r>
            <a:r>
              <a:rPr lang="de-DE" sz="2100" dirty="0" err="1" smtClean="0"/>
              <a:t>Seconds</a:t>
            </a:r>
            <a:r>
              <a:rPr lang="de-DE" sz="2100" dirty="0" smtClean="0"/>
              <a:t>)</a:t>
            </a:r>
          </a:p>
          <a:p>
            <a:r>
              <a:rPr lang="de-DE" sz="2100" dirty="0" smtClean="0"/>
              <a:t>7 </a:t>
            </a:r>
            <a:r>
              <a:rPr lang="ru-RU" sz="2100" dirty="0" smtClean="0"/>
              <a:t>дней и ночей с Мэрилин (</a:t>
            </a:r>
            <a:r>
              <a:rPr lang="de-DE" sz="2100" dirty="0" err="1" smtClean="0"/>
              <a:t>My</a:t>
            </a:r>
            <a:r>
              <a:rPr lang="de-DE" sz="2100" dirty="0" smtClean="0"/>
              <a:t> </a:t>
            </a:r>
            <a:r>
              <a:rPr lang="de-DE" sz="2100" dirty="0" err="1" smtClean="0"/>
              <a:t>Week</a:t>
            </a:r>
            <a:r>
              <a:rPr lang="de-DE" sz="2100" dirty="0" smtClean="0"/>
              <a:t> </a:t>
            </a:r>
            <a:r>
              <a:rPr lang="de-DE" sz="2100" dirty="0" err="1" smtClean="0"/>
              <a:t>with</a:t>
            </a:r>
            <a:r>
              <a:rPr lang="de-DE" sz="2100" dirty="0" smtClean="0"/>
              <a:t> Marilyn)</a:t>
            </a:r>
          </a:p>
          <a:p>
            <a:r>
              <a:rPr lang="ru-RU" sz="2100" dirty="0" smtClean="0"/>
              <a:t>Семь воронов (</a:t>
            </a:r>
            <a:r>
              <a:rPr lang="de-DE" sz="2100" dirty="0" err="1" smtClean="0"/>
              <a:t>Sedmero</a:t>
            </a:r>
            <a:r>
              <a:rPr lang="de-DE" sz="2100" dirty="0" smtClean="0"/>
              <a:t> </a:t>
            </a:r>
            <a:r>
              <a:rPr lang="de-DE" sz="2100" dirty="0" err="1" smtClean="0"/>
              <a:t>krkavců</a:t>
            </a:r>
            <a:r>
              <a:rPr lang="de-DE" sz="2100" dirty="0" smtClean="0"/>
              <a:t>)</a:t>
            </a:r>
          </a:p>
          <a:p>
            <a:r>
              <a:rPr lang="ru-RU" sz="2100" dirty="0" smtClean="0"/>
              <a:t>Семь жизней (</a:t>
            </a:r>
            <a:r>
              <a:rPr lang="de-DE" sz="2100" dirty="0" smtClean="0"/>
              <a:t>Seven Pounds)</a:t>
            </a:r>
          </a:p>
          <a:p>
            <a:r>
              <a:rPr lang="ru-RU" sz="2100" dirty="0" smtClean="0"/>
              <a:t>Семь лет в Тибете (</a:t>
            </a:r>
            <a:r>
              <a:rPr lang="de-DE" sz="2100" dirty="0" smtClean="0"/>
              <a:t>Seven </a:t>
            </a:r>
            <a:r>
              <a:rPr lang="de-DE" sz="2100" dirty="0" err="1" smtClean="0"/>
              <a:t>Years</a:t>
            </a:r>
            <a:r>
              <a:rPr lang="de-DE" sz="2100" dirty="0" smtClean="0"/>
              <a:t> in Tibet)</a:t>
            </a:r>
          </a:p>
          <a:p>
            <a:r>
              <a:rPr lang="ru-RU" sz="2100" dirty="0" smtClean="0"/>
              <a:t>Семь грешников (</a:t>
            </a:r>
            <a:r>
              <a:rPr lang="de-DE" sz="2100" dirty="0" smtClean="0"/>
              <a:t>Seven Sinners)</a:t>
            </a:r>
          </a:p>
          <a:p>
            <a:r>
              <a:rPr lang="ru-RU" sz="2100" dirty="0" smtClean="0"/>
              <a:t>Семь дней с русской красавицей</a:t>
            </a:r>
          </a:p>
          <a:p>
            <a:r>
              <a:rPr lang="ru-RU" sz="2100" dirty="0" smtClean="0"/>
              <a:t>Семь криков в океане</a:t>
            </a:r>
          </a:p>
          <a:p>
            <a:r>
              <a:rPr lang="ru-RU" sz="2100" dirty="0" smtClean="0"/>
              <a:t>Семь мумий (</a:t>
            </a:r>
            <a:r>
              <a:rPr lang="de-DE" sz="2100" dirty="0" smtClean="0"/>
              <a:t>Seven </a:t>
            </a:r>
            <a:r>
              <a:rPr lang="de-DE" sz="2100" dirty="0" err="1" smtClean="0"/>
              <a:t>Mummies</a:t>
            </a:r>
            <a:r>
              <a:rPr lang="de-DE" sz="2100" dirty="0" smtClean="0"/>
              <a:t>)</a:t>
            </a:r>
          </a:p>
          <a:p>
            <a:r>
              <a:rPr lang="ru-RU" sz="2100" dirty="0" smtClean="0"/>
              <a:t>Семь невест для семерых братьев (</a:t>
            </a:r>
            <a:r>
              <a:rPr lang="de-DE" sz="2100" dirty="0" smtClean="0"/>
              <a:t>Seven </a:t>
            </a:r>
            <a:r>
              <a:rPr lang="de-DE" sz="2100" dirty="0" err="1" smtClean="0"/>
              <a:t>Brides</a:t>
            </a:r>
            <a:r>
              <a:rPr lang="de-DE" sz="2100" dirty="0" smtClean="0"/>
              <a:t> </a:t>
            </a:r>
            <a:r>
              <a:rPr lang="de-DE" sz="2100" dirty="0" err="1" smtClean="0"/>
              <a:t>for</a:t>
            </a:r>
            <a:r>
              <a:rPr lang="de-DE" sz="2100" dirty="0" smtClean="0"/>
              <a:t> Seven Brothers)</a:t>
            </a:r>
          </a:p>
          <a:p>
            <a:r>
              <a:rPr lang="ru-RU" sz="2100" dirty="0" smtClean="0"/>
              <a:t>Семь невест ефрейтора Збруева</a:t>
            </a:r>
          </a:p>
          <a:p>
            <a:r>
              <a:rPr lang="ru-RU" sz="2100" dirty="0" smtClean="0"/>
              <a:t>Семь нянек</a:t>
            </a:r>
          </a:p>
          <a:p>
            <a:r>
              <a:rPr lang="ru-RU" sz="2100" dirty="0" smtClean="0"/>
              <a:t>Семь приключений </a:t>
            </a:r>
            <a:r>
              <a:rPr lang="ru-RU" sz="2100" dirty="0" err="1" smtClean="0"/>
              <a:t>Синдбада</a:t>
            </a:r>
            <a:r>
              <a:rPr lang="ru-RU" sz="2100" dirty="0" smtClean="0"/>
              <a:t> (</a:t>
            </a:r>
            <a:r>
              <a:rPr lang="de-DE" sz="2100" dirty="0" smtClean="0"/>
              <a:t>The 7 Adventures </a:t>
            </a:r>
            <a:r>
              <a:rPr lang="de-DE" sz="2100" dirty="0" err="1" smtClean="0"/>
              <a:t>of</a:t>
            </a:r>
            <a:r>
              <a:rPr lang="de-DE" sz="2100" dirty="0" smtClean="0"/>
              <a:t> </a:t>
            </a:r>
            <a:r>
              <a:rPr lang="de-DE" sz="2100" dirty="0" err="1" smtClean="0"/>
              <a:t>Sinbad</a:t>
            </a:r>
            <a:r>
              <a:rPr lang="de-DE" sz="2100" dirty="0" smtClean="0"/>
              <a:t>)</a:t>
            </a:r>
          </a:p>
          <a:p>
            <a:r>
              <a:rPr lang="ru-RU" sz="2100" dirty="0" smtClean="0"/>
              <a:t>Семь нот в темноте (</a:t>
            </a:r>
            <a:r>
              <a:rPr lang="de-DE" sz="2100" dirty="0" err="1" smtClean="0"/>
              <a:t>Sette</a:t>
            </a:r>
            <a:r>
              <a:rPr lang="de-DE" sz="2100" dirty="0" smtClean="0"/>
              <a:t> </a:t>
            </a:r>
            <a:r>
              <a:rPr lang="de-DE" sz="2100" dirty="0" err="1" smtClean="0"/>
              <a:t>Notte</a:t>
            </a:r>
            <a:r>
              <a:rPr lang="de-DE" sz="2100" dirty="0" smtClean="0"/>
              <a:t> In Nero)</a:t>
            </a:r>
          </a:p>
          <a:p>
            <a:r>
              <a:rPr lang="ru-RU" sz="2100" dirty="0" smtClean="0"/>
              <a:t>Семь психопатов (</a:t>
            </a:r>
            <a:r>
              <a:rPr lang="de-DE" sz="2100" dirty="0" smtClean="0"/>
              <a:t>Seven </a:t>
            </a:r>
            <a:r>
              <a:rPr lang="de-DE" sz="2100" dirty="0" err="1" smtClean="0"/>
              <a:t>Psychopaths</a:t>
            </a:r>
            <a:r>
              <a:rPr lang="de-DE" sz="2100" dirty="0" smtClean="0"/>
              <a:t>)</a:t>
            </a:r>
          </a:p>
          <a:p>
            <a:r>
              <a:rPr lang="ru-RU" sz="2100" dirty="0" smtClean="0"/>
              <a:t>Семь смертей по рецепту (</a:t>
            </a:r>
            <a:r>
              <a:rPr lang="de-DE" sz="2100" dirty="0" smtClean="0"/>
              <a:t>Sept </a:t>
            </a:r>
            <a:r>
              <a:rPr lang="de-DE" sz="2100" dirty="0" err="1" smtClean="0"/>
              <a:t>morts</a:t>
            </a:r>
            <a:r>
              <a:rPr lang="de-DE" sz="2100" dirty="0" smtClean="0"/>
              <a:t> </a:t>
            </a:r>
            <a:r>
              <a:rPr lang="de-DE" sz="2100" dirty="0" err="1" smtClean="0"/>
              <a:t>sur</a:t>
            </a:r>
            <a:r>
              <a:rPr lang="de-DE" sz="2100" dirty="0" smtClean="0"/>
              <a:t> </a:t>
            </a:r>
            <a:r>
              <a:rPr lang="de-DE" sz="2100" dirty="0" err="1" smtClean="0"/>
              <a:t>ordonnance</a:t>
            </a:r>
            <a:r>
              <a:rPr lang="de-DE" sz="2100" dirty="0" smtClean="0"/>
              <a:t>)</a:t>
            </a:r>
          </a:p>
          <a:p>
            <a:r>
              <a:rPr lang="ru-RU" sz="2100" dirty="0" smtClean="0"/>
              <a:t>Семь самураев</a:t>
            </a:r>
          </a:p>
          <a:p>
            <a:r>
              <a:rPr lang="ru-RU" sz="2100" dirty="0" smtClean="0"/>
              <a:t>Семь смертных грехов (</a:t>
            </a:r>
            <a:r>
              <a:rPr lang="de-DE" sz="2100" dirty="0" smtClean="0"/>
              <a:t>Les Sept </a:t>
            </a:r>
            <a:r>
              <a:rPr lang="de-DE" sz="2100" dirty="0" err="1" smtClean="0"/>
              <a:t>Péchés</a:t>
            </a:r>
            <a:r>
              <a:rPr lang="de-DE" sz="2100" dirty="0" smtClean="0"/>
              <a:t> </a:t>
            </a:r>
            <a:r>
              <a:rPr lang="de-DE" sz="2100" dirty="0" err="1" smtClean="0"/>
              <a:t>capitaux</a:t>
            </a:r>
            <a:r>
              <a:rPr lang="de-DE" sz="2100" dirty="0" smtClean="0"/>
              <a:t>)</a:t>
            </a:r>
          </a:p>
          <a:p>
            <a:r>
              <a:rPr lang="ru-RU" sz="2100" dirty="0" smtClean="0"/>
              <a:t>Семь счастливых нот</a:t>
            </a:r>
          </a:p>
          <a:p>
            <a:r>
              <a:rPr lang="ru-RU" sz="2100" dirty="0" smtClean="0"/>
              <a:t>Семь раз женщина (</a:t>
            </a:r>
            <a:r>
              <a:rPr lang="de-DE" sz="2100" dirty="0" err="1" smtClean="0"/>
              <a:t>Sette</a:t>
            </a:r>
            <a:r>
              <a:rPr lang="de-DE" sz="2100" dirty="0" smtClean="0"/>
              <a:t> </a:t>
            </a:r>
            <a:r>
              <a:rPr lang="de-DE" sz="2100" dirty="0" err="1" smtClean="0"/>
              <a:t>volte</a:t>
            </a:r>
            <a:r>
              <a:rPr lang="de-DE" sz="2100" dirty="0" smtClean="0"/>
              <a:t> </a:t>
            </a:r>
            <a:r>
              <a:rPr lang="de-DE" sz="2100" dirty="0" err="1" smtClean="0"/>
              <a:t>donna</a:t>
            </a:r>
            <a:r>
              <a:rPr lang="de-DE" sz="2100" dirty="0" smtClean="0"/>
              <a:t>)</a:t>
            </a:r>
          </a:p>
          <a:p>
            <a:r>
              <a:rPr lang="ru-RU" sz="2100" dirty="0" smtClean="0"/>
              <a:t>Семь стихий</a:t>
            </a:r>
          </a:p>
          <a:p>
            <a:r>
              <a:rPr lang="ru-RU" sz="2100" dirty="0" smtClean="0"/>
              <a:t>Семь холмов Рима (</a:t>
            </a:r>
            <a:r>
              <a:rPr lang="de-DE" sz="2100" dirty="0" smtClean="0"/>
              <a:t>Seven </a:t>
            </a:r>
            <a:r>
              <a:rPr lang="de-DE" sz="2100" dirty="0" err="1" smtClean="0"/>
              <a:t>Hills</a:t>
            </a:r>
            <a:r>
              <a:rPr lang="de-DE" sz="2100" dirty="0" smtClean="0"/>
              <a:t> </a:t>
            </a:r>
            <a:r>
              <a:rPr lang="de-DE" sz="2100" dirty="0" err="1" smtClean="0"/>
              <a:t>of</a:t>
            </a:r>
            <a:r>
              <a:rPr lang="de-DE" sz="2100" dirty="0" smtClean="0"/>
              <a:t> </a:t>
            </a:r>
            <a:r>
              <a:rPr lang="de-DE" sz="2100" dirty="0" err="1" smtClean="0"/>
              <a:t>Rome</a:t>
            </a:r>
            <a:r>
              <a:rPr lang="de-DE" sz="2100" dirty="0" smtClean="0"/>
              <a:t>)</a:t>
            </a:r>
          </a:p>
          <a:p>
            <a:r>
              <a:rPr lang="ru-RU" sz="2100" dirty="0" smtClean="0"/>
              <a:t>Семь часов до приговора (</a:t>
            </a:r>
            <a:r>
              <a:rPr lang="de-DE" sz="2100" dirty="0" smtClean="0"/>
              <a:t>Seven </a:t>
            </a:r>
            <a:r>
              <a:rPr lang="de-DE" sz="2100" dirty="0" err="1" smtClean="0"/>
              <a:t>Hours</a:t>
            </a:r>
            <a:r>
              <a:rPr lang="de-DE" sz="2100" dirty="0" smtClean="0"/>
              <a:t> </a:t>
            </a:r>
            <a:r>
              <a:rPr lang="de-DE" sz="2100" dirty="0" err="1" smtClean="0"/>
              <a:t>To</a:t>
            </a:r>
            <a:r>
              <a:rPr lang="de-DE" sz="2100" dirty="0" smtClean="0"/>
              <a:t> </a:t>
            </a:r>
            <a:r>
              <a:rPr lang="de-DE" sz="2100" dirty="0" err="1" smtClean="0"/>
              <a:t>Judgement</a:t>
            </a:r>
            <a:r>
              <a:rPr lang="de-DE" sz="2100" dirty="0" smtClean="0"/>
              <a:t>)</a:t>
            </a:r>
          </a:p>
          <a:p>
            <a:r>
              <a:rPr lang="ru-RU" sz="2100" dirty="0" smtClean="0"/>
              <a:t>Семь часов до гибели</a:t>
            </a:r>
          </a:p>
          <a:p>
            <a:r>
              <a:rPr lang="ru-RU" sz="2100" dirty="0" smtClean="0"/>
              <a:t>72 градуса ниже нуля</a:t>
            </a:r>
          </a:p>
        </p:txBody>
      </p:sp>
    </p:spTree>
  </p:cSld>
  <p:clrMapOvr>
    <a:masterClrMapping/>
  </p:clrMapOvr>
  <p:transition spd="med" advTm="3000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Сказки с 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"Серый волк и семеро козлят" (русская сказка)</a:t>
            </a:r>
          </a:p>
          <a:p>
            <a:r>
              <a:rPr lang="ru-RU" sz="2400" dirty="0" smtClean="0"/>
              <a:t>Сказка о мертвой царевне и о семи богатырях (А.С. Пушкин)</a:t>
            </a:r>
          </a:p>
          <a:p>
            <a:r>
              <a:rPr lang="ru-RU" sz="2400" dirty="0" smtClean="0"/>
              <a:t>"Белоснежка и семь гномов (немецкая сказка)</a:t>
            </a:r>
          </a:p>
          <a:p>
            <a:r>
              <a:rPr lang="ru-RU" sz="2400" dirty="0" smtClean="0"/>
              <a:t>"Семеро храбрецов (немецкая сказка)</a:t>
            </a:r>
          </a:p>
          <a:p>
            <a:r>
              <a:rPr lang="ru-RU" sz="2400" dirty="0" smtClean="0"/>
              <a:t>Семь </a:t>
            </a:r>
            <a:r>
              <a:rPr lang="ru-RU" sz="2400" dirty="0" err="1" smtClean="0"/>
              <a:t>Симеонов</a:t>
            </a:r>
            <a:endParaRPr lang="ru-RU" sz="2400" dirty="0" smtClean="0"/>
          </a:p>
          <a:p>
            <a:r>
              <a:rPr lang="ru-RU" sz="2400" dirty="0" smtClean="0"/>
              <a:t>Семь воронов</a:t>
            </a:r>
          </a:p>
          <a:p>
            <a:r>
              <a:rPr lang="ru-RU" sz="2400" dirty="0" smtClean="0"/>
              <a:t>« Одним махом семерых </a:t>
            </a:r>
            <a:r>
              <a:rPr lang="ru-RU" sz="2400" dirty="0" err="1" smtClean="0"/>
              <a:t>убивахом</a:t>
            </a:r>
            <a:r>
              <a:rPr lang="ru-RU" sz="2400" dirty="0" smtClean="0"/>
              <a:t>»</a:t>
            </a:r>
          </a:p>
          <a:p>
            <a:endParaRPr lang="ru-RU" sz="2400" dirty="0"/>
          </a:p>
        </p:txBody>
      </p:sp>
    </p:spTree>
  </p:cSld>
  <p:clrMapOvr>
    <a:masterClrMapping/>
  </p:clrMapOvr>
  <p:transition spd="med" advTm="3000"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N:\для лагеря\Sem-chudes-sveta-1-----Piramida-Heopsa-na-interesnyefakty.org_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" y="990600"/>
            <a:ext cx="4724399" cy="4140994"/>
          </a:xfrm>
          <a:prstGeom prst="rect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10200" y="990600"/>
            <a:ext cx="3276600" cy="4191001"/>
          </a:xfrm>
        </p:spPr>
        <p:txBody>
          <a:bodyPr/>
          <a:lstStyle/>
          <a:p>
            <a:r>
              <a:rPr lang="ru-RU" dirty="0" smtClean="0"/>
              <a:t> Египетская пирамида Хеопса (</a:t>
            </a:r>
            <a:r>
              <a:rPr lang="ru-RU" dirty="0" err="1" smtClean="0"/>
              <a:t>Хуфу</a:t>
            </a:r>
            <a:r>
              <a:rPr lang="ru-RU" dirty="0" smtClean="0"/>
              <a:t>) занимает первое место из семи чудес света, причем является единственным, сохранившимся до наших дней. </a:t>
            </a:r>
            <a:endParaRPr lang="ru-RU" dirty="0"/>
          </a:p>
        </p:txBody>
      </p:sp>
    </p:spTree>
  </p:cSld>
  <p:clrMapOvr>
    <a:masterClrMapping/>
  </p:clrMapOvr>
  <p:transition spd="med" advTm="3000">
    <p:wheel spokes="8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N:\для лагеря\Sem-chudes-sveta-2-----Visyachie-sadyi-Semiramidyi-na-interesnyefakty.org_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609600"/>
            <a:ext cx="4343399" cy="495300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5400" y="685801"/>
            <a:ext cx="3581400" cy="4876800"/>
          </a:xfrm>
        </p:spPr>
        <p:txBody>
          <a:bodyPr/>
          <a:lstStyle/>
          <a:p>
            <a:r>
              <a:rPr lang="ru-RU" dirty="0" smtClean="0"/>
              <a:t>Вторым чудом по счету считаются висячие сады Семирамиды. Это поистине легендарное сооружение было создано в 605 г. до н.э.</a:t>
            </a:r>
            <a:endParaRPr lang="ru-RU" dirty="0"/>
          </a:p>
        </p:txBody>
      </p:sp>
    </p:spTree>
  </p:cSld>
  <p:clrMapOvr>
    <a:masterClrMapping/>
  </p:clrMapOvr>
  <p:transition spd="med" advTm="3000"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N:\для лагеря\Sem-chudes-sveta-3-----Hram-Artemidyi-E`fesskoy-na-interesnyefakty.org_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838200"/>
            <a:ext cx="4648199" cy="472440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10200" y="838201"/>
            <a:ext cx="3276600" cy="4800600"/>
          </a:xfrm>
        </p:spPr>
        <p:txBody>
          <a:bodyPr/>
          <a:lstStyle/>
          <a:p>
            <a:r>
              <a:rPr lang="ru-RU" dirty="0" smtClean="0"/>
              <a:t>Размеры третьего чуда света - храма Артемиды </a:t>
            </a:r>
            <a:r>
              <a:rPr lang="ru-RU" dirty="0" err="1" smtClean="0"/>
              <a:t>Эфесской</a:t>
            </a:r>
            <a:r>
              <a:rPr lang="ru-RU" dirty="0" smtClean="0"/>
              <a:t>, были такими. Ширина – 52 м., длина – 105 м., а высота – 18 метров. Крыша лежала на 127 колоннах.</a:t>
            </a:r>
          </a:p>
        </p:txBody>
      </p:sp>
    </p:spTree>
  </p:cSld>
  <p:clrMapOvr>
    <a:masterClrMapping/>
  </p:clrMapOvr>
  <p:transition spd="med" advTm="3000">
    <p:wheel spokes="8"/>
  </p:transition>
</p:sld>
</file>

<file path=ppt/theme/theme1.xml><?xml version="1.0" encoding="utf-8"?>
<a:theme xmlns:a="http://schemas.openxmlformats.org/drawingml/2006/main" name="Тема22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Тема22</Template>
  <TotalTime>37</TotalTime>
  <Words>610</Words>
  <PresentationFormat>Экран (4:3)</PresentationFormat>
  <Paragraphs>67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Тема22</vt:lpstr>
      <vt:lpstr>Великолепная семёрка</vt:lpstr>
      <vt:lpstr>Пословицы и поговорки</vt:lpstr>
      <vt:lpstr>Цвета радуги</vt:lpstr>
      <vt:lpstr>Семь нот</vt:lpstr>
      <vt:lpstr>фильмы  цифра 7</vt:lpstr>
      <vt:lpstr>Сказки с 7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Седьмица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Великолепная семёрка</dc:title>
  <dc:creator>алексей</dc:creator>
  <cp:lastModifiedBy>алексей</cp:lastModifiedBy>
  <cp:revision>6</cp:revision>
  <dcterms:modified xsi:type="dcterms:W3CDTF">2019-10-28T18:07:13Z</dcterms:modified>
</cp:coreProperties>
</file>