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rpt=simage&amp;noreask=1&amp;source=qa&amp;text=%D0%9C%D0%B8%D0%BA%D0%B5%D0%BB%D0%B0%D0%BD%D0%B4%D0%B6%D0%B5%D0%BB%D0%BE%20%D0%91%D1%83%D0%B0%D0%BD%D0%B0%D1%80%D0%BE%D1%82%D1%82%D0%B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Виртуальный музей Возрождения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8в класс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Тайная вечеря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image13172415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6929454" cy="57150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3702" y="2357430"/>
            <a:ext cx="2043098" cy="376873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Монументальная роспись работы Леонардо да Винчи, изображающая сцену последней трапезы Христа со своими учениками. Создана в 1495-1498 годы в доминиканском монастыре </a:t>
            </a:r>
            <a:r>
              <a:rPr lang="ru-RU" dirty="0" err="1" smtClean="0">
                <a:latin typeface="Arial Black" pitchFamily="34" charset="0"/>
              </a:rPr>
              <a:t>Санта-Мария-делле-Грацие</a:t>
            </a:r>
            <a:r>
              <a:rPr lang="ru-RU" dirty="0" smtClean="0">
                <a:latin typeface="Arial Black" pitchFamily="34" charset="0"/>
              </a:rPr>
              <a:t> в Милане.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355597453-1506--raphagВl----self-portrait--oil-on-poplar---fg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6120680"/>
          </a:xfrm>
          <a:prstGeom prst="rect">
            <a:avLst/>
          </a:prstGeom>
          <a:noFill/>
        </p:spPr>
      </p:pic>
      <p:pic>
        <p:nvPicPr>
          <p:cNvPr id="3" name="Picture 2" descr="C:\Users\Елена\Desktop\1355597453-1506--raphagВl----self-portrait--oil-on-poplar---fg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344816" cy="6120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62868" y="3244334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Рафаэль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Санти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Мадонна Конестабиле» (1502— 1503 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C:\Users\Елена\Desktop\o8WRmFdhF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7280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«Сон рыцаря» (1504 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C:\Users\Елена\Desktop\jlIem0AQs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12979" cy="4991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«Святой Георгий» (1504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C:\Users\Елена\Desktop\6qptuP4oJ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35081" cy="5081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«Мадонна со щеглёнком» (1506—1507 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C:\Users\Елена\Desktop\usgUOKR_l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12776"/>
            <a:ext cx="6124304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«Сикстинская Мадонна» (1515—1519 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 descr="C:\Users\Елена\Desktop\zGASCPeET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85860"/>
            <a:ext cx="4662850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7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Микеланджело </a:t>
            </a:r>
            <a:r>
              <a:rPr lang="ru-RU" b="1" dirty="0" err="1" smtClean="0">
                <a:latin typeface="Arial Black" pitchFamily="34" charset="0"/>
              </a:rPr>
              <a:t>Буонарроти</a:t>
            </a:r>
            <a:r>
              <a:rPr lang="ru-RU" b="1" dirty="0" smtClean="0">
                <a:latin typeface="Arial Black" pitchFamily="34" charset="0"/>
              </a:rPr>
              <a:t> (1475— 1564)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929618" cy="44291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bevelB w="82550" h="38100" prst="coolSlant"/>
            </a:sp3d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Итальянский скульптор, художник, архитектор, поэт, мыслитель. Один из крупнейших мастеров эпохи Возрождения и раннего барокко.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ik-bounarotti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945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400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857387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Леонардо да Винчи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Arial Black" pitchFamily="34" charset="0"/>
              </a:rPr>
              <a:t>Итальянский художник и учёный, изобретатель, писатель, музыкант, один из крупнейших представителей искусства Высокого Возрождения, яркий пример «универсального человека».</a:t>
            </a:r>
          </a:p>
        </p:txBody>
      </p:sp>
    </p:spTree>
    <p:extLst>
      <p:ext uri="{BB962C8B-B14F-4D97-AF65-F5344CB8AC3E}">
        <p14:creationId xmlns="" xmlns:p14="http://schemas.microsoft.com/office/powerpoint/2010/main" val="317249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07fd41d5383b096d36e43c1ab4e64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012"/>
            <a:ext cx="5214974" cy="68224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59955-R3L8T8D-650-da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29" y="0"/>
            <a:ext cx="640474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4c9397d3f9f916efe405f0a6beba0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6572264" cy="6903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ПАША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Интересные факты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Леонардо был требователен и точен во всех своих делах. Даже увлекаясь живописью, он настаивал на полном изучении объекта перед началом рисунка.</a:t>
            </a:r>
          </a:p>
          <a:p>
            <a:r>
              <a:rPr lang="ru-RU" dirty="0" smtClean="0">
                <a:latin typeface="Arial Black" pitchFamily="34" charset="0"/>
              </a:rPr>
              <a:t>Леонардо да Винчи сделал огромный вклад в инженерию и гидравлику, ученый изобрел велосипед, </a:t>
            </a:r>
            <a:r>
              <a:rPr lang="ru-RU" dirty="0" err="1" smtClean="0">
                <a:latin typeface="Arial Black" pitchFamily="34" charset="0"/>
              </a:rPr>
              <a:t>колесцовый</a:t>
            </a:r>
            <a:r>
              <a:rPr lang="ru-RU" dirty="0" smtClean="0">
                <a:latin typeface="Arial Black" pitchFamily="34" charset="0"/>
              </a:rPr>
              <a:t> замок, прожектор, катапульту и др.</a:t>
            </a:r>
          </a:p>
          <a:p>
            <a:r>
              <a:rPr lang="ru-RU" dirty="0" smtClean="0">
                <a:latin typeface="Arial Black" pitchFamily="34" charset="0"/>
              </a:rPr>
              <a:t>Рукописи Леонардо да Винчи бесценны. Их полностью опубликовали лишь в 19-20 веках. В своих заметках Леонардо отмечал не просто размышления, а дополнял их рисунками, чертежами, описанием.</a:t>
            </a:r>
          </a:p>
          <a:p>
            <a:r>
              <a:rPr lang="ru-RU" dirty="0" smtClean="0">
                <a:latin typeface="Arial Black" pitchFamily="34" charset="0"/>
              </a:rPr>
              <a:t>Жизнь Леонардо да Винчи, биография которого была полна невероятных событий, описана многими известными авторами – Д. Мережковским, В. Зубовым, М. </a:t>
            </a:r>
            <a:r>
              <a:rPr lang="ru-RU" dirty="0" err="1" smtClean="0">
                <a:latin typeface="Arial Black" pitchFamily="34" charset="0"/>
              </a:rPr>
              <a:t>Ландрус</a:t>
            </a:r>
            <a:r>
              <a:rPr lang="ru-RU" dirty="0" smtClean="0">
                <a:latin typeface="Arial Black" pitchFamily="34" charset="0"/>
              </a:rPr>
              <a:t>, Р. </a:t>
            </a:r>
            <a:r>
              <a:rPr lang="ru-RU" dirty="0" err="1" smtClean="0">
                <a:latin typeface="Arial Black" pitchFamily="34" charset="0"/>
              </a:rPr>
              <a:t>Джакоббо</a:t>
            </a:r>
            <a:r>
              <a:rPr lang="ru-RU" dirty="0" smtClean="0">
                <a:latin typeface="Arial Black" pitchFamily="34" charset="0"/>
              </a:rPr>
              <a:t>, А. </a:t>
            </a:r>
            <a:r>
              <a:rPr lang="ru-RU" dirty="0" err="1" smtClean="0">
                <a:latin typeface="Arial Black" pitchFamily="34" charset="0"/>
              </a:rPr>
              <a:t>Гастевым</a:t>
            </a:r>
            <a:r>
              <a:rPr lang="ru-RU" dirty="0" smtClean="0">
                <a:latin typeface="Arial Black" pitchFamily="34" charset="0"/>
              </a:rPr>
              <a:t> и др. Многие из книг о художнике были созданы для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1143000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-1285880"/>
            <a:ext cx="8143898" cy="814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1354" y="3244334"/>
            <a:ext cx="4158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latin typeface="Arial Black" pitchFamily="34" charset="0"/>
              </a:rPr>
              <a:t>Мона</a:t>
            </a:r>
            <a:r>
              <a:rPr lang="ru-RU" sz="2000" b="1" i="1" dirty="0" smtClean="0">
                <a:solidFill>
                  <a:schemeClr val="bg1"/>
                </a:solidFill>
                <a:latin typeface="Arial Black" pitchFamily="34" charset="0"/>
              </a:rPr>
              <a:t> Лиза ( Джоконда )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"/>
            <a:ext cx="82868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5220" y="3244334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  <a:latin typeface="Arial Black" pitchFamily="34" charset="0"/>
              </a:rPr>
              <a:t>Автопортет</a:t>
            </a:r>
            <a: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  <a:t> Леонардо да Винчи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0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11" y="5715000"/>
            <a:ext cx="749808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383" y="0"/>
            <a:ext cx="8078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5593" y="3244334"/>
            <a:ext cx="44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Портрет </a:t>
            </a:r>
            <a:r>
              <a:rPr lang="ru-RU" sz="2000" i="1" dirty="0" err="1" smtClean="0">
                <a:solidFill>
                  <a:schemeClr val="bg1"/>
                </a:solidFill>
                <a:latin typeface="Arial Black" pitchFamily="34" charset="0"/>
              </a:rPr>
              <a:t>Джиневры</a:t>
            </a:r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 де Бенчи 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6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G62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-322447"/>
            <a:ext cx="8215370" cy="6751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Мадонна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Литта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Витрувианский</a:t>
            </a:r>
            <a:r>
              <a:rPr lang="ru-RU" b="1" dirty="0" smtClean="0">
                <a:latin typeface="Arial Black" pitchFamily="34" charset="0"/>
              </a:rPr>
              <a:t> человек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fullsiz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000108"/>
            <a:ext cx="5257808" cy="58578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928802"/>
            <a:ext cx="3400420" cy="419736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Изображение созданное Леонардо да Винчи примерно в 1490-1492 годах как иллюстрация для книги, посвящённой трудам античного римского архитектора </a:t>
            </a:r>
            <a:r>
              <a:rPr lang="ru-RU" dirty="0" err="1" smtClean="0">
                <a:latin typeface="Arial Black" pitchFamily="34" charset="0"/>
              </a:rPr>
              <a:t>Витрувия</a:t>
            </a:r>
            <a:r>
              <a:rPr lang="ru-RU" dirty="0" smtClean="0">
                <a:latin typeface="Arial Black" pitchFamily="34" charset="0"/>
              </a:rPr>
              <a:t>, и помещённый в одном из его дневников. На нём изображена фигура обнажённого мужчины в двух наложенных одна на другую позициях: с разведёнными в стороны руками и ногами, вписанная в окружность; с разведёнными руками и сведёнными вместе ногами, вписанная в квадрат.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345</Words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Виртуальный музей Возрождения</vt:lpstr>
      <vt:lpstr>Леонардо да Винчи</vt:lpstr>
      <vt:lpstr>Слайд 3</vt:lpstr>
      <vt:lpstr>Интересные факты </vt:lpstr>
      <vt:lpstr>Слайд 5</vt:lpstr>
      <vt:lpstr>Слайд 6</vt:lpstr>
      <vt:lpstr>.</vt:lpstr>
      <vt:lpstr>Слайд 8</vt:lpstr>
      <vt:lpstr>Витрувианский человек</vt:lpstr>
      <vt:lpstr>Тайная вечеря</vt:lpstr>
      <vt:lpstr>Слайд 11</vt:lpstr>
      <vt:lpstr>Мадонна Конестабиле» (1502— 1503 )</vt:lpstr>
      <vt:lpstr>«Сон рыцаря» (1504 )</vt:lpstr>
      <vt:lpstr>«Святой Георгий» (1504 )</vt:lpstr>
      <vt:lpstr>«Мадонна со щеглёнком» (1506—1507 )</vt:lpstr>
      <vt:lpstr>«Сикстинская Мадонна» (1515—1519 )</vt:lpstr>
      <vt:lpstr>Микеланджело Буонарроти (1475— 1564)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музей Возрождения</dc:title>
  <dc:creator>алексей</dc:creator>
  <cp:lastModifiedBy>алексей</cp:lastModifiedBy>
  <cp:revision>4</cp:revision>
  <dcterms:created xsi:type="dcterms:W3CDTF">2019-10-29T17:18:13Z</dcterms:created>
  <dcterms:modified xsi:type="dcterms:W3CDTF">2019-10-29T17:49:31Z</dcterms:modified>
</cp:coreProperties>
</file>