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780" autoAdjust="0"/>
  </p:normalViewPr>
  <p:slideViewPr>
    <p:cSldViewPr>
      <p:cViewPr varScale="1">
        <p:scale>
          <a:sx n="66" d="100"/>
          <a:sy n="66" d="100"/>
        </p:scale>
        <p:origin x="-121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427AE0B-A353-4562-8104-1CD52B9A1E23}" type="datetimeFigureOut">
              <a:rPr lang="ru-RU" smtClean="0"/>
              <a:pPr/>
              <a:t>28.10.2019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4AAB6EC-AED8-4A67-98FE-1A377DFA5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71612"/>
            <a:ext cx="8458200" cy="1470025"/>
          </a:xfrm>
        </p:spPr>
        <p:txBody>
          <a:bodyPr/>
          <a:lstStyle/>
          <a:p>
            <a:r>
              <a:rPr lang="ru-RU" dirty="0" smtClean="0"/>
              <a:t>Исторический портрет на фоне эпохи.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Голдырева</a:t>
            </a:r>
            <a:r>
              <a:rPr lang="ru-RU" dirty="0" smtClean="0"/>
              <a:t> Елена Викторовна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142984"/>
            <a:ext cx="7715304" cy="5214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297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714356"/>
            <a:ext cx="3857652" cy="5930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642918"/>
            <a:ext cx="5020630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571480"/>
            <a:ext cx="5245802" cy="571504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0"/>
            <a:ext cx="4857784" cy="6643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82"/>
            <a:ext cx="9144000" cy="6703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667512"/>
            <a:ext cx="7223760" cy="55229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421"/>
            <a:ext cx="9144000" cy="625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9072626" cy="621508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46</TotalTime>
  <Words>9</Words>
  <Application>Microsoft Office PowerPoint</Application>
  <PresentationFormat>Экран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Городская</vt:lpstr>
      <vt:lpstr>Исторический портрет на фоне эпохи.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Исторический портрет на фоне эпохи.</dc:title>
  <dc:creator>Виста</dc:creator>
  <cp:lastModifiedBy>алексей</cp:lastModifiedBy>
  <cp:revision>7</cp:revision>
  <dcterms:created xsi:type="dcterms:W3CDTF">2008-12-12T16:30:47Z</dcterms:created>
  <dcterms:modified xsi:type="dcterms:W3CDTF">2019-10-28T18:08:39Z</dcterms:modified>
</cp:coreProperties>
</file>