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12192000" cy="6858000"/>
  <p:defaultTextStyle>
    <a:defPPr>
      <a:defRPr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>
        <p:scale>
          <a:sx n="115" d="100"/>
          <a:sy n="115" d="100"/>
        </p:scale>
        <p:origin x="-396" y="-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2_Титульный слайд">
    <p:bg>
      <p:bgPr>
        <a:blipFill>
          <a:blip r:embed="rId2"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" name="Текст 9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516262" y="1560037"/>
            <a:ext cx="6442197" cy="1212850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rgbClr val="1893E0"/>
                </a:solidFill>
                <a:latin typeface="ARCO"/>
              </a:defRPr>
            </a:lvl1pPr>
          </a:lstStyle>
          <a:p>
            <a:pPr lvl="0">
              <a:defRPr/>
            </a:pPr>
            <a:r>
              <a:rPr lang="ru-RU"/>
              <a:t>Образец заголовка</a:t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blipFill>
          <a:blip r:embed="rId2"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" name="Текст 12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469065" y="4547687"/>
            <a:ext cx="3741738" cy="1011237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latin typeface="Golos Text"/>
                <a:cs typeface="Golos Text"/>
              </a:defRPr>
            </a:lvl1pPr>
          </a:lstStyle>
          <a:p>
            <a:pPr lvl="0">
              <a:defRPr/>
            </a:pPr>
            <a:r>
              <a:rPr lang="ru-RU"/>
              <a:t>Образец подписи</a:t>
            </a: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469065" y="1521764"/>
            <a:ext cx="6160354" cy="1325562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rgbClr val="1893E0"/>
                </a:solidFill>
                <a:latin typeface="ARCO"/>
              </a:defRPr>
            </a:lvl1pPr>
          </a:lstStyle>
          <a:p>
            <a:pPr lvl="0">
              <a:defRPr/>
            </a:pPr>
            <a:r>
              <a:rPr lang="ru-RU"/>
              <a:t>Образец заголовка</a:t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blipFill>
          <a:blip r:embed="rId2"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" name="Текст 12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557213" y="4520989"/>
            <a:ext cx="3741738" cy="1011237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latin typeface="Golos Text"/>
                <a:cs typeface="Golos Text"/>
              </a:defRPr>
            </a:lvl1pPr>
          </a:lstStyle>
          <a:p>
            <a:pPr lvl="0">
              <a:defRPr/>
            </a:pPr>
            <a:r>
              <a:rPr lang="ru-RU"/>
              <a:t>Образец подписи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557213" y="1454150"/>
            <a:ext cx="6371125" cy="1125538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rgbClr val="1893E0"/>
                </a:solidFill>
                <a:latin typeface="ARCO"/>
              </a:defRPr>
            </a:lvl1pPr>
          </a:lstStyle>
          <a:p>
            <a:pPr lvl="0">
              <a:defRPr/>
            </a:pPr>
            <a:r>
              <a:rPr lang="ru-RU"/>
              <a:t>Образец заголовка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олько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12" name="Текст 11"/>
          <p:cNvSpPr>
            <a:spLocks noGrp="1"/>
          </p:cNvSpPr>
          <p:nvPr>
            <p:ph type="body" sz="quarter" idx="10"/>
          </p:nvPr>
        </p:nvSpPr>
        <p:spPr bwMode="auto">
          <a:xfrm>
            <a:off x="1022684" y="2027488"/>
            <a:ext cx="6219825" cy="3308350"/>
          </a:xfrm>
        </p:spPr>
        <p:txBody>
          <a:bodyPr>
            <a:normAutofit/>
          </a:bodyPr>
          <a:lstStyle>
            <a:lvl1pPr marL="0" indent="0">
              <a:buNone/>
              <a:defRPr sz="1700">
                <a:solidFill>
                  <a:schemeClr val="tx1">
                    <a:lumMod val="95000"/>
                    <a:lumOff val="5000"/>
                  </a:schemeClr>
                </a:solidFill>
                <a:latin typeface="Golos Text"/>
                <a:cs typeface="Golos Text"/>
              </a:defRPr>
            </a:lvl1pPr>
            <a:lvl2pPr>
              <a:defRPr sz="1700">
                <a:latin typeface="Golos Text"/>
                <a:cs typeface="Golos Text"/>
              </a:defRPr>
            </a:lvl2pPr>
            <a:lvl3pPr>
              <a:defRPr sz="1700">
                <a:latin typeface="Golos Text"/>
                <a:cs typeface="Golos Text"/>
              </a:defRPr>
            </a:lvl3pPr>
            <a:lvl4pPr>
              <a:defRPr sz="1700">
                <a:latin typeface="Golos Text"/>
                <a:cs typeface="Golos Text"/>
              </a:defRPr>
            </a:lvl4pPr>
            <a:lvl5pPr>
              <a:defRPr sz="1700">
                <a:latin typeface="Golos Text"/>
                <a:cs typeface="Golos Text"/>
              </a:defRPr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15" name="Заголовок 14"/>
          <p:cNvSpPr>
            <a:spLocks noGrp="1"/>
          </p:cNvSpPr>
          <p:nvPr>
            <p:ph type="title" hasCustomPrompt="1"/>
          </p:nvPr>
        </p:nvSpPr>
        <p:spPr bwMode="auto">
          <a:xfrm>
            <a:off x="1030711" y="377152"/>
            <a:ext cx="6224331" cy="1325563"/>
          </a:xfrm>
        </p:spPr>
        <p:txBody>
          <a:bodyPr>
            <a:normAutofit/>
          </a:bodyPr>
          <a:lstStyle>
            <a:lvl1pPr>
              <a:defRPr sz="4000">
                <a:solidFill>
                  <a:srgbClr val="1893E0"/>
                </a:solidFill>
                <a:latin typeface="ARCO"/>
              </a:defRPr>
            </a:lvl1pPr>
          </a:lstStyle>
          <a:p>
            <a:pPr>
              <a:defRPr/>
            </a:pPr>
            <a:r>
              <a:rPr lang="ru-RU"/>
              <a:t>Образец </a:t>
            </a:r>
            <a:br>
              <a:rPr lang="ru-RU"/>
            </a:br>
            <a:r>
              <a:rPr lang="ru-RU"/>
              <a:t>заголовка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Верхний колонтитул (текст и рисунок)">
    <p:bg>
      <p:bgPr>
        <a:blipFill>
          <a:blip r:embed="rId2"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77837" y="1339809"/>
            <a:ext cx="11356975" cy="752759"/>
          </a:xfrm>
        </p:spPr>
        <p:txBody>
          <a:bodyPr>
            <a:normAutofit/>
          </a:bodyPr>
          <a:lstStyle>
            <a:lvl1pPr>
              <a:defRPr sz="4000">
                <a:solidFill>
                  <a:srgbClr val="1893E0"/>
                </a:solidFill>
                <a:latin typeface="ARCO"/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>
            <a:off x="9091613" y="6280154"/>
            <a:ext cx="2743200" cy="365125"/>
          </a:xfrm>
        </p:spPr>
        <p:txBody>
          <a:bodyPr/>
          <a:lstStyle>
            <a:lvl1pPr>
              <a:defRPr>
                <a:solidFill>
                  <a:srgbClr val="1893E0"/>
                </a:solidFill>
                <a:latin typeface="ARCO"/>
              </a:defRPr>
            </a:lvl1pPr>
          </a:lstStyle>
          <a:p>
            <a:pPr>
              <a:defRPr/>
            </a:pPr>
            <a:fld id="{69A83443-2FE1-3043-B191-23BA9CCDBE81}" type="slidenum">
              <a:rPr lang="ru-RU"/>
              <a:t>‹#›</a:t>
            </a:fld>
            <a:endParaRPr lang="ru-RU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 bwMode="auto">
          <a:xfrm>
            <a:off x="477838" y="2667000"/>
            <a:ext cx="5015295" cy="3418012"/>
          </a:xfrm>
        </p:spPr>
        <p:txBody>
          <a:bodyPr>
            <a:normAutofit/>
          </a:bodyPr>
          <a:lstStyle>
            <a:lvl1pPr marL="0" indent="0">
              <a:buNone/>
              <a:defRPr sz="1700">
                <a:latin typeface="Golos Text"/>
              </a:defRPr>
            </a:lvl1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10" name="Рисунок 9"/>
          <p:cNvSpPr>
            <a:spLocks noGrp="1"/>
          </p:cNvSpPr>
          <p:nvPr>
            <p:ph type="pic" sz="quarter" idx="14"/>
          </p:nvPr>
        </p:nvSpPr>
        <p:spPr bwMode="auto">
          <a:xfrm>
            <a:off x="5767388" y="2667000"/>
            <a:ext cx="6067425" cy="341801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Верхний колонтитул (список)">
    <p:bg>
      <p:bgPr>
        <a:blipFill>
          <a:blip r:embed="rId2"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77837" y="1339809"/>
            <a:ext cx="11356975" cy="752759"/>
          </a:xfrm>
        </p:spPr>
        <p:txBody>
          <a:bodyPr>
            <a:normAutofit/>
          </a:bodyPr>
          <a:lstStyle>
            <a:lvl1pPr>
              <a:defRPr sz="4000">
                <a:solidFill>
                  <a:srgbClr val="1893E0"/>
                </a:solidFill>
                <a:latin typeface="ARCO"/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>
            <a:off x="9091613" y="6280154"/>
            <a:ext cx="2743200" cy="365125"/>
          </a:xfrm>
        </p:spPr>
        <p:txBody>
          <a:bodyPr/>
          <a:lstStyle>
            <a:lvl1pPr>
              <a:defRPr>
                <a:solidFill>
                  <a:srgbClr val="1893E0"/>
                </a:solidFill>
                <a:latin typeface="ARCO"/>
              </a:defRPr>
            </a:lvl1pPr>
          </a:lstStyle>
          <a:p>
            <a:pPr>
              <a:defRPr/>
            </a:pPr>
            <a:fld id="{69A83443-2FE1-3043-B191-23BA9CCDBE81}" type="slidenum">
              <a:rPr lang="ru-RU"/>
              <a:t>‹#›</a:t>
            </a:fld>
            <a:endParaRPr lang="ru-RU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477838" y="2490969"/>
            <a:ext cx="5015295" cy="556846"/>
          </a:xfrm>
        </p:spPr>
        <p:txBody>
          <a:bodyPr>
            <a:normAutofit/>
          </a:bodyPr>
          <a:lstStyle>
            <a:lvl1pPr marL="285750" indent="-285750">
              <a:buClr>
                <a:srgbClr val="1893E0"/>
              </a:buClr>
              <a:buSzPct val="100000"/>
              <a:buFont typeface="Arial"/>
              <a:buChar char="•"/>
              <a:defRPr sz="2400" b="1">
                <a:solidFill>
                  <a:srgbClr val="1893E0"/>
                </a:solidFill>
                <a:latin typeface="Golos Text"/>
              </a:defRPr>
            </a:lvl1pPr>
          </a:lstStyle>
          <a:p>
            <a:pPr lvl="0">
              <a:defRPr/>
            </a:pPr>
            <a:r>
              <a:rPr lang="ru-RU"/>
              <a:t>Образец списка</a:t>
            </a:r>
            <a:endParaRPr/>
          </a:p>
        </p:txBody>
      </p:sp>
      <p:sp>
        <p:nvSpPr>
          <p:cNvPr id="9" name="Текст 7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6819517" y="2490969"/>
            <a:ext cx="5015295" cy="556846"/>
          </a:xfrm>
        </p:spPr>
        <p:txBody>
          <a:bodyPr>
            <a:normAutofit/>
          </a:bodyPr>
          <a:lstStyle>
            <a:lvl1pPr marL="285750" indent="-285750">
              <a:buClr>
                <a:srgbClr val="E13500"/>
              </a:buClr>
              <a:buSzPct val="100000"/>
              <a:buFont typeface="Arial"/>
              <a:buChar char="•"/>
              <a:defRPr sz="2400" b="1">
                <a:solidFill>
                  <a:srgbClr val="E13500"/>
                </a:solidFill>
                <a:latin typeface="Golos Text"/>
              </a:defRPr>
            </a:lvl1pPr>
          </a:lstStyle>
          <a:p>
            <a:pPr lvl="0">
              <a:defRPr/>
            </a:pPr>
            <a:r>
              <a:rPr lang="ru-RU"/>
              <a:t>Образец списка</a:t>
            </a:r>
            <a:endParaRPr/>
          </a:p>
        </p:txBody>
      </p:sp>
      <p:sp>
        <p:nvSpPr>
          <p:cNvPr id="11" name="Текст 7"/>
          <p:cNvSpPr>
            <a:spLocks noGrp="1"/>
          </p:cNvSpPr>
          <p:nvPr>
            <p:ph type="body" sz="quarter" idx="15" hasCustomPrompt="1"/>
          </p:nvPr>
        </p:nvSpPr>
        <p:spPr bwMode="auto">
          <a:xfrm>
            <a:off x="477838" y="3399507"/>
            <a:ext cx="5015295" cy="556846"/>
          </a:xfrm>
        </p:spPr>
        <p:txBody>
          <a:bodyPr>
            <a:normAutofit/>
          </a:bodyPr>
          <a:lstStyle>
            <a:lvl1pPr marL="285750" indent="-285750">
              <a:buClr>
                <a:srgbClr val="A3DF0C"/>
              </a:buClr>
              <a:buSzPct val="100000"/>
              <a:buFont typeface="Arial"/>
              <a:buChar char="•"/>
              <a:defRPr sz="2400" b="1">
                <a:solidFill>
                  <a:srgbClr val="A3DF0C"/>
                </a:solidFill>
                <a:latin typeface="Golos Text"/>
              </a:defRPr>
            </a:lvl1pPr>
          </a:lstStyle>
          <a:p>
            <a:pPr lvl="0">
              <a:defRPr/>
            </a:pPr>
            <a:r>
              <a:rPr lang="ru-RU"/>
              <a:t>Образец списка</a:t>
            </a:r>
            <a:endParaRPr/>
          </a:p>
        </p:txBody>
      </p:sp>
      <p:sp>
        <p:nvSpPr>
          <p:cNvPr id="12" name="Текст 7"/>
          <p:cNvSpPr>
            <a:spLocks noGrp="1"/>
          </p:cNvSpPr>
          <p:nvPr>
            <p:ph type="body" sz="quarter" idx="16" hasCustomPrompt="1"/>
          </p:nvPr>
        </p:nvSpPr>
        <p:spPr bwMode="auto">
          <a:xfrm>
            <a:off x="6819516" y="3399507"/>
            <a:ext cx="5015295" cy="556846"/>
          </a:xfrm>
        </p:spPr>
        <p:txBody>
          <a:bodyPr>
            <a:normAutofit/>
          </a:bodyPr>
          <a:lstStyle>
            <a:lvl1pPr marL="285750" indent="-285750">
              <a:buClr>
                <a:srgbClr val="FB58A7"/>
              </a:buClr>
              <a:buSzPct val="100000"/>
              <a:buFont typeface="Arial"/>
              <a:buChar char="•"/>
              <a:defRPr sz="2400" b="1">
                <a:solidFill>
                  <a:srgbClr val="FB58A7"/>
                </a:solidFill>
                <a:latin typeface="Golos Text"/>
              </a:defRPr>
            </a:lvl1pPr>
          </a:lstStyle>
          <a:p>
            <a:pPr lvl="0">
              <a:defRPr/>
            </a:pPr>
            <a:r>
              <a:rPr lang="ru-RU"/>
              <a:t>Образец списка</a:t>
            </a:r>
            <a:endParaRPr/>
          </a:p>
        </p:txBody>
      </p:sp>
      <p:sp>
        <p:nvSpPr>
          <p:cNvPr id="13" name="Текст 7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477838" y="4310979"/>
            <a:ext cx="5015295" cy="556846"/>
          </a:xfrm>
        </p:spPr>
        <p:txBody>
          <a:bodyPr>
            <a:normAutofit/>
          </a:bodyPr>
          <a:lstStyle>
            <a:lvl1pPr marL="285750" indent="-285750">
              <a:buClr>
                <a:srgbClr val="C536D5"/>
              </a:buClr>
              <a:buSzPct val="100000"/>
              <a:buFont typeface="Arial"/>
              <a:buChar char="•"/>
              <a:defRPr sz="2400" b="1">
                <a:solidFill>
                  <a:srgbClr val="C536D5"/>
                </a:solidFill>
                <a:latin typeface="Golos Text"/>
              </a:defRPr>
            </a:lvl1pPr>
          </a:lstStyle>
          <a:p>
            <a:pPr lvl="0">
              <a:defRPr/>
            </a:pPr>
            <a:r>
              <a:rPr lang="ru-RU"/>
              <a:t>Образец списка</a:t>
            </a:r>
            <a:endParaRPr/>
          </a:p>
        </p:txBody>
      </p:sp>
      <p:sp>
        <p:nvSpPr>
          <p:cNvPr id="14" name="Текст 7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6819514" y="4310979"/>
            <a:ext cx="5015295" cy="556846"/>
          </a:xfrm>
        </p:spPr>
        <p:txBody>
          <a:bodyPr>
            <a:normAutofit/>
          </a:bodyPr>
          <a:lstStyle>
            <a:lvl1pPr marL="285750" indent="-285750">
              <a:buClr>
                <a:srgbClr val="31CCF6"/>
              </a:buClr>
              <a:buSzPct val="100000"/>
              <a:buFont typeface="Arial"/>
              <a:buChar char="•"/>
              <a:defRPr sz="2400" b="1">
                <a:solidFill>
                  <a:srgbClr val="31CCF6"/>
                </a:solidFill>
                <a:latin typeface="Golos Text"/>
              </a:defRPr>
            </a:lvl1pPr>
          </a:lstStyle>
          <a:p>
            <a:pPr lvl="0">
              <a:defRPr/>
            </a:pPr>
            <a:r>
              <a:rPr lang="ru-RU"/>
              <a:t>Образец списка</a:t>
            </a:r>
            <a:endParaRPr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9"/>
          </p:nvPr>
        </p:nvSpPr>
        <p:spPr bwMode="auto">
          <a:xfrm>
            <a:off x="477838" y="5216403"/>
            <a:ext cx="11356975" cy="861890"/>
          </a:xfrm>
        </p:spPr>
        <p:txBody>
          <a:bodyPr>
            <a:normAutofit/>
          </a:bodyPr>
          <a:lstStyle>
            <a:lvl1pPr marL="0" indent="0">
              <a:buNone/>
              <a:defRPr sz="1700">
                <a:latin typeface="Golos Text"/>
              </a:defRPr>
            </a:lvl1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Верхний колонтитул (Таблица)">
    <p:bg>
      <p:bgPr>
        <a:blipFill>
          <a:blip r:embed="rId2"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33754" y="967948"/>
            <a:ext cx="11401059" cy="752759"/>
          </a:xfrm>
        </p:spPr>
        <p:txBody>
          <a:bodyPr>
            <a:normAutofit/>
          </a:bodyPr>
          <a:lstStyle>
            <a:lvl1pPr>
              <a:defRPr sz="2800">
                <a:solidFill>
                  <a:srgbClr val="1893E0"/>
                </a:solidFill>
                <a:latin typeface="ARCO"/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>
            <a:off x="9091613" y="6280154"/>
            <a:ext cx="2743200" cy="365125"/>
          </a:xfrm>
        </p:spPr>
        <p:txBody>
          <a:bodyPr/>
          <a:lstStyle>
            <a:lvl1pPr>
              <a:defRPr>
                <a:solidFill>
                  <a:srgbClr val="1893E0"/>
                </a:solidFill>
                <a:latin typeface="ARCO"/>
              </a:defRPr>
            </a:lvl1pPr>
          </a:lstStyle>
          <a:p>
            <a:pPr>
              <a:defRPr/>
            </a:pPr>
            <a:fld id="{69A83443-2FE1-3043-B191-23BA9CCDBE81}" type="slidenum">
              <a:rPr lang="ru-RU"/>
              <a:t>‹#›</a:t>
            </a:fld>
            <a:endParaRPr lang="ru-RU"/>
          </a:p>
        </p:txBody>
      </p:sp>
      <p:sp>
        <p:nvSpPr>
          <p:cNvPr id="4" name="Таблица 3"/>
          <p:cNvSpPr>
            <a:spLocks noGrp="1"/>
          </p:cNvSpPr>
          <p:nvPr>
            <p:ph type="tbl" sz="quarter" idx="13"/>
          </p:nvPr>
        </p:nvSpPr>
        <p:spPr bwMode="auto">
          <a:xfrm>
            <a:off x="433754" y="1875693"/>
            <a:ext cx="11401059" cy="4144108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Заключительный слайд">
    <p:bg>
      <p:bgPr>
        <a:blipFill>
          <a:blip r:embed="rId2"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>
              <a:defRPr/>
            </a:pPr>
            <a:fld id="{9B5C0519-188A-6C43-99C2-05269AE52A24}" type="datetimeFigureOut">
              <a:rPr lang="ru-RU"/>
              <a:t>03.04.2026</a:t>
            </a:fld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>
              <a:defRPr/>
            </a:pPr>
            <a:fld id="{69A83443-2FE1-3043-B191-23BA9CCDBE81}" type="slidenum">
              <a:r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4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4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5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6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7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8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9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sz="quarter" idx="13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 bwMode="auto">
          <a:xfrm>
            <a:off x="674120" y="513933"/>
            <a:ext cx="29567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4000">
                <a:solidFill>
                  <a:srgbClr val="1893E0"/>
                </a:solidFill>
                <a:latin typeface="ARCO"/>
              </a:rPr>
              <a:t>Палитра</a:t>
            </a:r>
            <a:endParaRPr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74120" y="2837755"/>
            <a:ext cx="11190336" cy="22463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theme/theme1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Liberation Sans"/>
        <a:cs typeface="Liberation Sans"/>
      </a:majorFont>
      <a:minorFont>
        <a:latin typeface="Aptos"/>
        <a:ea typeface="Liberation Sans"/>
        <a:cs typeface="Liberation Sans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 bwMode="auto"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</Words>
  <Application>Microsoft Office PowerPoint</Application>
  <DocSecurity>0</DocSecurity>
  <PresentationFormat>Произвольный</PresentationFormat>
  <Paragraphs>1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Arial</vt:lpstr>
      <vt:lpstr>Golos Text</vt:lpstr>
      <vt:lpstr>ARCO</vt:lpstr>
      <vt:lpstr>Aptos</vt:lpstr>
      <vt:lpstr>Liberation Sans</vt:lpstr>
      <vt:lpstr>Aptos Display</vt:lpstr>
      <vt:lpstr>Специальное оформление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aleksmirnova@proton.me</dc:creator>
  <cp:keywords/>
  <dc:description/>
  <cp:lastModifiedBy>user</cp:lastModifiedBy>
  <cp:revision>13</cp:revision>
  <dcterms:created xsi:type="dcterms:W3CDTF">2026-02-04T19:22:04Z</dcterms:created>
  <dcterms:modified xsi:type="dcterms:W3CDTF">2026-04-03T07:01:04Z</dcterms:modified>
  <cp:category/>
  <dc:identifier/>
  <cp:contentStatus/>
  <dc:language/>
  <cp:version/>
</cp:coreProperties>
</file>