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72" r:id="rId5"/>
    <p:sldId id="264" r:id="rId6"/>
    <p:sldId id="267" r:id="rId7"/>
    <p:sldId id="268" r:id="rId8"/>
    <p:sldId id="270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10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68D6BF-E62B-4CA1-ABE0-46BEA03712FF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1237DE-D7EC-461F-AEDC-5986633E3C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151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1785926"/>
            <a:ext cx="76438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движения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ля детей и взрослых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1">
            <a:hlinkClick r:id="" action="ppaction://media"/>
          </p:cNvPr>
          <p:cNvPicPr>
            <a:picLocks noRot="1" noChangeAspect="1"/>
          </p:cNvPicPr>
          <p:nvPr>
            <a:wavAudioFile r:embed="rId1" name="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2428868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Желаю вам удачи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дороге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11">
            <a:hlinkClick r:id="" action="ppaction://media"/>
          </p:cNvPr>
          <p:cNvPicPr>
            <a:picLocks noRot="1" noChangeAspect="1"/>
          </p:cNvPicPr>
          <p:nvPr>
            <a:wavAudioFile r:embed="rId1" name="11"/>
          </p:nvPr>
        </p:nvPicPr>
        <p:blipFill>
          <a:blip r:embed="rId3"/>
          <a:stretch>
            <a:fillRect/>
          </a:stretch>
        </p:blipFill>
        <p:spPr>
          <a:xfrm>
            <a:off x="814390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DCIM\100CANON\IMG_18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6030" cy="6858000"/>
          </a:xfrm>
          <a:prstGeom prst="rect">
            <a:avLst/>
          </a:prstGeom>
          <a:noFill/>
        </p:spPr>
      </p:pic>
      <p:pic>
        <p:nvPicPr>
          <p:cNvPr id="5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/>
          <a:stretch>
            <a:fillRect/>
          </a:stretch>
        </p:blipFill>
        <p:spPr>
          <a:xfrm>
            <a:off x="850109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DCIM\100CANON\IMG_1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-1071594"/>
            <a:ext cx="11430081" cy="9875838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:\DCIM\100CANON\IMG_182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857452" y="-142900"/>
            <a:ext cx="11001452" cy="7929618"/>
          </a:xfrm>
          <a:prstGeom prst="rect">
            <a:avLst/>
          </a:prstGeom>
          <a:noFill/>
        </p:spPr>
      </p:pic>
      <p:pic>
        <p:nvPicPr>
          <p:cNvPr id="4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4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DCIM\100CANON\IMG_1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-285776"/>
            <a:ext cx="9572692" cy="7715304"/>
          </a:xfrm>
          <a:prstGeom prst="rect">
            <a:avLst/>
          </a:prstGeom>
          <a:noFill/>
        </p:spPr>
      </p:pic>
      <p:pic>
        <p:nvPicPr>
          <p:cNvPr id="5" name="5">
            <a:hlinkClick r:id="" action="ppaction://media"/>
          </p:cNvPr>
          <p:cNvPicPr>
            <a:picLocks noRot="1" noChangeAspect="1"/>
          </p:cNvPicPr>
          <p:nvPr>
            <a:wavAudioFile r:embed="rId1" name="5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DCIM\100CANON\IMG_18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900"/>
            <a:ext cx="9144000" cy="7000899"/>
          </a:xfrm>
          <a:prstGeom prst="rect">
            <a:avLst/>
          </a:prstGeom>
          <a:noFill/>
        </p:spPr>
      </p:pic>
      <p:pic>
        <p:nvPicPr>
          <p:cNvPr id="5" name="6">
            <a:hlinkClick r:id="" action="ppaction://media"/>
          </p:cNvPr>
          <p:cNvPicPr>
            <a:picLocks noRot="1" noChangeAspect="1"/>
          </p:cNvPicPr>
          <p:nvPr>
            <a:wavAudioFile r:embed="rId1" name="6"/>
          </p:nvPr>
        </p:nvPicPr>
        <p:blipFill>
          <a:blip r:embed="rId4"/>
          <a:stretch>
            <a:fillRect/>
          </a:stretch>
        </p:blipFill>
        <p:spPr>
          <a:xfrm>
            <a:off x="835821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DCIM\100CANON\IMG_1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" name="7">
            <a:hlinkClick r:id="" action="ppaction://media"/>
          </p:cNvPr>
          <p:cNvPicPr>
            <a:picLocks noRot="1" noChangeAspect="1"/>
          </p:cNvPicPr>
          <p:nvPr>
            <a:wavAudioFile r:embed="rId1" name="7"/>
          </p:nvPr>
        </p:nvPicPr>
        <p:blipFill>
          <a:blip r:embed="rId4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DCIM\100CANON\IMG_18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572691" cy="6857999"/>
          </a:xfrm>
          <a:prstGeom prst="rect">
            <a:avLst/>
          </a:prstGeom>
          <a:noFill/>
        </p:spPr>
      </p:pic>
      <p:pic>
        <p:nvPicPr>
          <p:cNvPr id="6" name="8">
            <a:hlinkClick r:id="" action="ppaction://media"/>
          </p:cNvPr>
          <p:cNvPicPr>
            <a:picLocks noRot="1" noChangeAspect="1"/>
          </p:cNvPicPr>
          <p:nvPr>
            <a:wavAudioFile r:embed="rId1" name="8"/>
          </p:nvPr>
        </p:nvPicPr>
        <p:blipFill>
          <a:blip r:embed="rId4"/>
          <a:stretch>
            <a:fillRect/>
          </a:stretch>
        </p:blipFill>
        <p:spPr>
          <a:xfrm>
            <a:off x="88392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DCIM\100CANON\IMG_18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072337"/>
          </a:xfrm>
          <a:prstGeom prst="rect">
            <a:avLst/>
          </a:prstGeom>
          <a:noFill/>
        </p:spPr>
      </p:pic>
      <p:pic>
        <p:nvPicPr>
          <p:cNvPr id="8" name="10">
            <a:hlinkClick r:id="" action="ppaction://media"/>
          </p:cNvPr>
          <p:cNvPicPr>
            <a:picLocks noRot="1" noChangeAspect="1"/>
          </p:cNvPicPr>
          <p:nvPr>
            <a:wavAudioFile r:embed="rId1" name="10"/>
          </p:nvPr>
        </p:nvPicPr>
        <p:blipFill>
          <a:blip r:embed="rId4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</TotalTime>
  <Words>12</Words>
  <Application>Microsoft Office PowerPoint</Application>
  <PresentationFormat>Экран (4:3)</PresentationFormat>
  <Paragraphs>4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2014-04-05T03:07:41Z</dcterms:created>
  <dcterms:modified xsi:type="dcterms:W3CDTF">2021-09-16T14:51:32Z</dcterms:modified>
</cp:coreProperties>
</file>