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3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BB564-A172-48AF-B8A4-3A0268B08989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F23BB-6152-47F5-978F-B60B4FF94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6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23BB-6152-47F5-978F-B60B4FF9413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23BB-6152-47F5-978F-B60B4FF9413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египет\Египет фоны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3" y="1556792"/>
            <a:ext cx="831303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6400800" cy="640871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Тайны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древнего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Египта</a:t>
            </a:r>
          </a:p>
          <a:p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проект для детей  подготовительной группы</a:t>
            </a:r>
          </a:p>
          <a:p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2200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2200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22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Georgia" pitchFamily="18" charset="0"/>
              </a:rPr>
              <a:t>Подготовила: </a:t>
            </a:r>
            <a:r>
              <a:rPr lang="ru-RU" sz="2200" dirty="0" smtClean="0">
                <a:solidFill>
                  <a:schemeClr val="tx1"/>
                </a:solidFill>
                <a:latin typeface="Georgia" pitchFamily="18" charset="0"/>
              </a:rPr>
              <a:t>воспитатель </a:t>
            </a:r>
            <a:r>
              <a:rPr lang="ru-RU" sz="2200" dirty="0" err="1" smtClean="0">
                <a:solidFill>
                  <a:schemeClr val="tx1"/>
                </a:solidFill>
                <a:latin typeface="Georgia" pitchFamily="18" charset="0"/>
              </a:rPr>
              <a:t>Табаксюрова</a:t>
            </a:r>
            <a:r>
              <a:rPr lang="ru-RU" sz="22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Georgia" pitchFamily="18" charset="0"/>
              </a:rPr>
              <a:t>Л.В.</a:t>
            </a:r>
          </a:p>
          <a:p>
            <a:r>
              <a:rPr lang="ru-RU" sz="2200" dirty="0">
                <a:solidFill>
                  <a:schemeClr val="tx1"/>
                </a:solidFill>
                <a:latin typeface="Georgia" pitchFamily="18" charset="0"/>
              </a:rPr>
              <a:t>МБДОУ ДС «Солнышко « г. Сурска</a:t>
            </a:r>
          </a:p>
        </p:txBody>
      </p:sp>
    </p:spTree>
    <p:extLst>
      <p:ext uri="{BB962C8B-B14F-4D97-AF65-F5344CB8AC3E}">
        <p14:creationId xmlns:p14="http://schemas.microsoft.com/office/powerpoint/2010/main" val="2818592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терминами: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египет\1620915443_5-phonoteka_org-p-fon-dlya-prezentatsii-piramidi-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6" y="1196752"/>
            <a:ext cx="8928992" cy="550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987824" y="2142148"/>
            <a:ext cx="2952328" cy="43831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Папирус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Дельта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Оазис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Пороги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Рельеф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Фараон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Правитель Египта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268760"/>
            <a:ext cx="5094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99592"/>
            <a:ext cx="2952328" cy="64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730425"/>
            <a:ext cx="71287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99593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3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макетов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египет\1620915443_5-phonoteka_org-p-fon-dlya-prezentatsii-piramidi-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6" y="1196752"/>
            <a:ext cx="8928992" cy="550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268760"/>
            <a:ext cx="5094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99592"/>
            <a:ext cx="2952328" cy="64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730425"/>
            <a:ext cx="71287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99593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египет\фото\image (3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2" y="1499593"/>
            <a:ext cx="3915416" cy="236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египет\фото\image (4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499593"/>
            <a:ext cx="4195345" cy="23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египет\фото\image (4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77072"/>
            <a:ext cx="4110853" cy="231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7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Любимая еда фараонов -финики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египет\1620915443_5-phonoteka_org-p-fon-dlya-prezentatsii-piramid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" y="1124744"/>
            <a:ext cx="9162255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египет\фото\image (2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05948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египет\фото\image (2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64" y="34290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765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Обувь древних египтян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египет\1620915443_5-phonoteka_org-p-fon-dlya-prezentatsii-piramidi-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B53BAD-63B3-4873-9A41-64B297619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35" y="2420888"/>
            <a:ext cx="4228966" cy="26662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9F517-3B3A-47F7-A89C-BD2849C0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331289"/>
            <a:ext cx="3918520" cy="293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49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Гончарная мастерская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египет\1620915443_5-phonoteka_org-p-fon-dlya-prezentatsii-piramidi-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25" y="1268760"/>
            <a:ext cx="9181525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египет\фото\image (1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3610372" cy="270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египет\фото\image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82" y="1268760"/>
            <a:ext cx="3898141" cy="27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египет\фото\image (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3599"/>
            <a:ext cx="3538364" cy="265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египет\фото\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82" y="4221088"/>
            <a:ext cx="4089897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260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Рисуем Египет</a:t>
            </a:r>
          </a:p>
        </p:txBody>
      </p:sp>
      <p:pic>
        <p:nvPicPr>
          <p:cNvPr id="4098" name="Picture 2" descr="D:\египет\1620915443_5-phonoteka_org-p-fon-dlya-prezentatsii-piramidi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3"/>
            <a:ext cx="9144000" cy="5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египет\фото\image (2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4" y="1124744"/>
            <a:ext cx="4066423" cy="304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египет\фото\image (2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5" y="4293097"/>
            <a:ext cx="406642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египет\фото\image (3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32" y="1124743"/>
            <a:ext cx="3682380" cy="304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египет\фото\image (16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61" y="4293097"/>
            <a:ext cx="3775920" cy="24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52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Вывод:</a:t>
            </a:r>
          </a:p>
        </p:txBody>
      </p:sp>
      <p:pic>
        <p:nvPicPr>
          <p:cNvPr id="5122" name="Picture 2" descr="D:\египет\1620915443_5-phonoteka_org-p-fon-dlya-prezentatsii-piramidi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83324"/>
            <a:ext cx="9144000" cy="55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2420888"/>
            <a:ext cx="655272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узнали, что Древний Египет- одна из самых развитых цивилизаций Древнего Мира. Имеет богатую историю и культуру. Египет- это сказка Древнего Востока.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 открыл для детей новые пути к познанию.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сформировалось устойчивое понимание того, что они самостоятельно могут получить ответы на интересующие их темы используя  книги, энциклопедии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интернет-ресурсы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Совместное творчество родителей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идетей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объединяет семью и делает детей счастливыми.</a:t>
            </a:r>
          </a:p>
          <a:p>
            <a:pPr lvl="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156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египет\1620915443_5-phonoteka_org-p-fon-dlya-prezentatsii-piramidi-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1772816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66724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Georgia" pitchFamily="18" charset="0"/>
              </a:rPr>
              <a:t>Актуальность проекта</a:t>
            </a:r>
          </a:p>
        </p:txBody>
      </p:sp>
      <p:pic>
        <p:nvPicPr>
          <p:cNvPr id="2050" name="Picture 2" descr="D:\египет\1620915443_5-phonoteka_org-p-fon-dlya-prezentatsii-piramidi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36496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988840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Активными участниками  проекта, являются  дети их вопросы, идеи, предложения. и жизненный опыт являются важными критериями отбора его содержания.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Этим и определяется главная линия актуальности проекта – это удовлетворение  любознательности, познавательных способностей детей, их  желания получить интересующую информацию 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древнем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Египте.</a:t>
            </a:r>
          </a:p>
        </p:txBody>
      </p:sp>
    </p:spTree>
    <p:extLst>
      <p:ext uri="{BB962C8B-B14F-4D97-AF65-F5344CB8AC3E}">
        <p14:creationId xmlns:p14="http://schemas.microsoft.com/office/powerpoint/2010/main" val="15565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египет\1620915443_5-phonoteka_org-p-fon-dlya-prezentatsii-piramidi-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46" y="0"/>
            <a:ext cx="91768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268760"/>
            <a:ext cx="5094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Участники проекта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дети подготовительной группы родители, воспитатели.</a:t>
            </a:r>
          </a:p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Тип проекта: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информационно-творческий, исследовательский,    групповой.</a:t>
            </a:r>
          </a:p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Продолжительность: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1неделя</a:t>
            </a:r>
          </a:p>
        </p:txBody>
      </p:sp>
    </p:spTree>
    <p:extLst>
      <p:ext uri="{BB962C8B-B14F-4D97-AF65-F5344CB8AC3E}">
        <p14:creationId xmlns:p14="http://schemas.microsoft.com/office/powerpoint/2010/main" val="265251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 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египет\1620915443_5-phonoteka_org-p-fon-dlya-prezentatsii-piramidi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268760"/>
            <a:ext cx="5094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772816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Активизировать умение детей использовать предлагаемые источники информации для уточнения представлений об одной из самых загадочных стран 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Совершенствование умения получать информацию,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задавать вопросы на интересующую тему, делать выводы из полученной  информации.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связного рассказа на основе полученной информации.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при изготовлении макета приобретенные ранее  знания и конструктивные навыки.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Привлечение родителей к участию в проекте</a:t>
            </a:r>
          </a:p>
        </p:txBody>
      </p:sp>
    </p:spTree>
    <p:extLst>
      <p:ext uri="{BB962C8B-B14F-4D97-AF65-F5344CB8AC3E}">
        <p14:creationId xmlns:p14="http://schemas.microsoft.com/office/powerpoint/2010/main" val="262634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египет\1620915443_5-phonoteka_org-p-fon-dlya-prezentatsii-piramidi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268760"/>
            <a:ext cx="5094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77281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420888"/>
            <a:ext cx="64087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интереса к окружающему миру, расширение кругозора детей.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Развивая познавательные способности детей, способствовать развитию любознательности.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 игровой форме, с помощью видео  и аудио записей, исследовательской деятельности создать иллюзию погружения в мир загадочного Древнего Египта, изучить его историю и культуру.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экспозиции музея, макетов по теме.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Изготовление в домашних условиях костюмов.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Тесное сотрудничество и поддержка родителей на протяжении всего проекта.</a:t>
            </a:r>
          </a:p>
          <a:p>
            <a:pPr lvl="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1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работы: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египет\1620915443_5-phonoteka_org-p-fon-dlya-prezentatsii-piramidi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96753"/>
            <a:ext cx="919070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268760"/>
            <a:ext cx="5094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77281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730425"/>
            <a:ext cx="712879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этап – подготовительный: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Составление плана проекта по всем видам деятельности. 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Обсуждение проекта с родителями.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Сбор информации, литературы, музыкального  и видео сопровождения , а также  дополнительного материала для экспериментов. 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этап – основной: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по плану с детьми, родителями.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этап – итоговый: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Подведение итогов, анализ ожидаемого результата.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Изготовление макетов.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Презентация проекта.</a:t>
            </a: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97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проекта: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египет\1620915443_5-phonoteka_org-p-fon-dlya-prezentatsii-piramidi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80728"/>
            <a:ext cx="9190701" cy="58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268760"/>
            <a:ext cx="5094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77281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730425"/>
            <a:ext cx="71287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99593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Подборка литературы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египет\фото\IMG20230309113713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12379"/>
            <a:ext cx="6048672" cy="373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5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проекта: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268760"/>
            <a:ext cx="5094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77281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860" y="476672"/>
            <a:ext cx="71287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860" y="692697"/>
            <a:ext cx="7128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экспозиции музея</a:t>
            </a:r>
          </a:p>
        </p:txBody>
      </p:sp>
      <p:pic>
        <p:nvPicPr>
          <p:cNvPr id="26" name="Picture 8" descr="D:\египет\Новая папка (2)\iloveimg-compressed (1)\IMG20230313114513_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153781"/>
            <a:ext cx="4041775" cy="451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D:\египет\Новая папка (2)\iloveimg-compressed (1)\IMG202303131145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4362"/>
            <a:ext cx="4040188" cy="45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3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268760"/>
            <a:ext cx="5094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77281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860" y="476672"/>
            <a:ext cx="71287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860" y="692697"/>
            <a:ext cx="7128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экспозиции музея</a:t>
            </a:r>
          </a:p>
        </p:txBody>
      </p:sp>
      <p:pic>
        <p:nvPicPr>
          <p:cNvPr id="2050" name="Picture 2" descr="D:\египет\Новая папка (2)\iloveimg-compressed (1)\IMG20230313114431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египет\Новая папка (2)\iloveimg-compressed (1)\IMG20230313114518_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2" y="3573016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египет\Новая папка (2)\iloveimg-compressed (1)\IMG20230313114527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72" y="116632"/>
            <a:ext cx="48965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65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355</Words>
  <Application>Microsoft Office PowerPoint</Application>
  <PresentationFormat>Экран (4:3)</PresentationFormat>
  <Paragraphs>81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Актуальность проекта</vt:lpstr>
      <vt:lpstr>Презентация PowerPoint</vt:lpstr>
      <vt:lpstr>Цель и задачи:</vt:lpstr>
      <vt:lpstr>Ожидаемые результаты: </vt:lpstr>
      <vt:lpstr>  Этапы работы:  </vt:lpstr>
      <vt:lpstr> Реализация проекта:  </vt:lpstr>
      <vt:lpstr> Реализация проекта:  </vt:lpstr>
      <vt:lpstr>   </vt:lpstr>
      <vt:lpstr> Знакомство с терминами: </vt:lpstr>
      <vt:lpstr> Изготовление макетов  </vt:lpstr>
      <vt:lpstr>Любимая еда фараонов -финики</vt:lpstr>
      <vt:lpstr>Обувь древних египтян</vt:lpstr>
      <vt:lpstr>Гончарная мастерская</vt:lpstr>
      <vt:lpstr>Рисуем Египет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2023-02-27T10:32:40Z</dcterms:created>
  <dcterms:modified xsi:type="dcterms:W3CDTF">2023-03-16T04:02:59Z</dcterms:modified>
</cp:coreProperties>
</file>