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65" r:id="rId4"/>
    <p:sldId id="258" r:id="rId5"/>
    <p:sldId id="261" r:id="rId6"/>
    <p:sldId id="266" r:id="rId7"/>
    <p:sldId id="262" r:id="rId8"/>
    <p:sldId id="270" r:id="rId9"/>
    <p:sldId id="257" r:id="rId10"/>
    <p:sldId id="263" r:id="rId11"/>
    <p:sldId id="264" r:id="rId12"/>
    <p:sldId id="278" r:id="rId13"/>
    <p:sldId id="276" r:id="rId14"/>
    <p:sldId id="259" r:id="rId15"/>
    <p:sldId id="26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49C9FA-A082-47B0-8030-746DA71D498A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D52EC5E-311F-4783-A5D9-7EF575BCC9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hyperlink" Target="http://www.liveinternet.ru/click?http://www.gifzon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385765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26 апреля - Международный день памяти жертв радиационных аварий и катастроф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8153400" cy="59766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«Чернобыльский     бумеранг»</a:t>
            </a:r>
            <a:endParaRPr lang="ru-RU" sz="6600" dirty="0" smtClean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332640" y="1124744"/>
            <a:ext cx="1135632" cy="99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гражданской ответственности   и патриотического воспитания учащихся на примере изучения причин и последствий чернобыльской аварии.</a:t>
            </a:r>
            <a:endParaRPr lang="ru-RU" sz="2800" i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lang="ru-RU" sz="28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Способствовать формированию экологических знаний и использованию их в учебной и практической деятельности.</a:t>
            </a:r>
            <a:endParaRPr lang="ru-RU" sz="2800" i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Развивать мышление, внимание, память, духовно-нравственные чувства: чувства сострадания.</a:t>
            </a:r>
            <a:endParaRPr lang="ru-RU" sz="2800" i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Воспитывать бережное отношение к окружающему миру, любви к природе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454820" y="74711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24"/>
            <a:ext cx="9144000" cy="464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785794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лет назад, в ночь с 25-го на 26 апреля 1986 года, на атомной электростанции, расположенной недалеко от города Чернобыль, в 130 км от столицы Украины Киева, произошла одна из крупнейших в мире промышленных аварий. Ядерный реактор четвертого энергоблока атомной станции вышел из-под контроля, взорвался и загорелся. Очевидцы рассказывали, что примерно в 1 час 24 минуты в ночь на 26 апреля раздались два взрыва.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02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kadri_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568952" cy="6453336"/>
          </a:xfrm>
          <a:prstGeom prst="rect">
            <a:avLst/>
          </a:prstGeom>
          <a:noFill/>
          <a:ln w="28575">
            <a:pattFill prst="pct70">
              <a:fgClr>
                <a:srgbClr val="820000"/>
              </a:fgClr>
              <a:bgClr>
                <a:srgbClr val="2F2F2F"/>
              </a:bgClr>
            </a:patt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814393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2343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         </a:t>
            </a:r>
            <a:br>
              <a:rPr lang="ru-RU" sz="3100" dirty="0" smtClean="0"/>
            </a:br>
            <a:r>
              <a:rPr lang="ru-RU" sz="3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мест постоянного проживания были эвакуированы и переселены 162 тысячи человек, в том числе был полностью отселен город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Припять.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4" descr="Рисунок10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357694"/>
            <a:ext cx="8337452" cy="228601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 одно событие после Второй мировой войны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задело за живое столько людей в Европе,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взрыв 4-го реактора Чернобыльской АЭС.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“Таймс”, апрель 1987 года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85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Герои –ликвидаторы     </a:t>
            </a:r>
            <a:endParaRPr lang="ru-RU" dirty="0"/>
          </a:p>
        </p:txBody>
      </p:sp>
      <p:pic>
        <p:nvPicPr>
          <p:cNvPr id="4" name="Picture 4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1856" y="2848100"/>
            <a:ext cx="4095238" cy="2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869160"/>
            <a:ext cx="112236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133600"/>
            <a:ext cx="112236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933056"/>
            <a:ext cx="1122363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1556792"/>
            <a:ext cx="1122362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2060575"/>
            <a:ext cx="1127125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4149080"/>
            <a:ext cx="112236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084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Аварии на японских АЭС</a:t>
            </a:r>
            <a:endParaRPr lang="ru-RU" dirty="0"/>
          </a:p>
        </p:txBody>
      </p:sp>
      <p:pic>
        <p:nvPicPr>
          <p:cNvPr id="4" name="Picture 6" descr="26337497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4144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Самые первые в истории крупные радиационные аварии произошли в ходе наработки ядерных материалов для первых атомных бомб.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8337452" cy="5143536"/>
          </a:xfrm>
        </p:spPr>
        <p:txBody>
          <a:bodyPr/>
          <a:lstStyle/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сентября 1944 г. в США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СССР первая серьезная радиационная авария произошла 19 июня 1948 г.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марта 1949 г. в Челябинской области 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декабря 1952 г. в Канаде 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сентября 1957 г. в Челябинской области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октября 1957 г. в Великобритании 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апреле 1967 г. в Челябинской области</a:t>
            </a:r>
          </a:p>
          <a:p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 марта 1979 г. В США</a:t>
            </a:r>
          </a:p>
          <a:p>
            <a:pPr>
              <a:buNone/>
            </a:pPr>
            <a:endParaRPr lang="ru-RU" b="1" i="1" dirty="0" smtClean="0"/>
          </a:p>
          <a:p>
            <a:endParaRPr lang="ru-RU" dirty="0" smtClean="0"/>
          </a:p>
          <a:p>
            <a:endParaRPr lang="ru-RU" b="1" i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357166"/>
            <a:ext cx="8153400" cy="607223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ночь с 25 на 26 апреля 1986 г. на четвертом блоке Чернобыльской АЭС (Украина)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30 сентября 1999 г. произошла авария в Японии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 августа 2004 г. произошла авария на АЭС "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Михама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", расположенной в 320 километрах к западу от Токио на острове Хонсю.</a:t>
            </a:r>
          </a:p>
          <a:p>
            <a:pPr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Люди должны помнить о Чернобыле ради будущего, знать об опасности радиации и делать все, чтобы подобные катастрофы никогда больше не повторялись. </a:t>
            </a:r>
          </a:p>
          <a:p>
            <a:pPr>
              <a:buNone/>
            </a:pP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32656"/>
            <a:ext cx="7308999" cy="30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10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56992"/>
            <a:ext cx="871296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4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215</TotalTime>
  <Words>320</Words>
  <Application>Microsoft Office PowerPoint</Application>
  <PresentationFormat>Экран (4:3)</PresentationFormat>
  <Paragraphs>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Обычная</vt:lpstr>
      <vt:lpstr>26 апреля - Международный день памяти жертв радиационных аварий и катастроф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С мест постоянного проживания были эвакуированы и переселены 162 тысячи человек, в том числе был полностью отселен город Припять. </vt:lpstr>
      <vt:lpstr>Презентация PowerPoint</vt:lpstr>
      <vt:lpstr>   Ни одно событие после Второй мировой войны не задело за живое столько людей в Европе,  как взрыв 4-го реактора Чернобыльской АЭС. “Таймс”, апрель 1987 года </vt:lpstr>
      <vt:lpstr>Презентация PowerPoint</vt:lpstr>
      <vt:lpstr>Презентация PowerPoint</vt:lpstr>
      <vt:lpstr>         Герои –ликвидаторы     </vt:lpstr>
      <vt:lpstr>Аварии на японских АЭС</vt:lpstr>
      <vt:lpstr>Самые первые в истории крупные радиационные аварии произошли в ходе наработки ядерных материалов для первых атомных бомб.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 апреля - Международный день памяти жертв радиационных аварий и катастроф</dc:title>
  <dc:creator>Елена</dc:creator>
  <cp:lastModifiedBy>ADMIN</cp:lastModifiedBy>
  <cp:revision>29</cp:revision>
  <dcterms:created xsi:type="dcterms:W3CDTF">2011-04-26T15:15:45Z</dcterms:created>
  <dcterms:modified xsi:type="dcterms:W3CDTF">2021-04-28T15:42:16Z</dcterms:modified>
</cp:coreProperties>
</file>