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7997F9-162F-4FB5-9B9C-8A5D34161669}" v="222" dt="2022-11-24T08:41:22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9" d="100"/>
          <a:sy n="79" d="100"/>
        </p:scale>
        <p:origin x="-90" y="-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01.01.2007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C702853D-CAF3-1233-0891-B62AC9D8B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6613"/>
            <a:ext cx="12203501" cy="682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0382F5-9BFF-112F-C5A7-F53B143C2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CC2A5FDE-54ED-44D2-D1E9-AE7B193626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922" y="-299"/>
            <a:ext cx="12220222" cy="6852998"/>
          </a:xfrm>
        </p:spPr>
      </p:pic>
    </p:spTree>
    <p:extLst>
      <p:ext uri="{BB962C8B-B14F-4D97-AF65-F5344CB8AC3E}">
        <p14:creationId xmlns:p14="http://schemas.microsoft.com/office/powerpoint/2010/main" val="3897206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300149-9A07-6DCF-52F7-A1DD8F95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DAD81DBA-161E-1DEC-92BB-35380FA51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96" y="-299"/>
            <a:ext cx="12236524" cy="6852997"/>
          </a:xfr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DAD81DBA-161E-1DEC-92BB-35380FA51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36524" cy="685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2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AA948E-7D8B-54A8-BC7B-FFC906EFA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B5CB7654-2470-4ABC-6FD5-86135D5A23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009" y="-299"/>
            <a:ext cx="12198017" cy="6809866"/>
          </a:xfrm>
        </p:spPr>
      </p:pic>
    </p:spTree>
    <p:extLst>
      <p:ext uri="{BB962C8B-B14F-4D97-AF65-F5344CB8AC3E}">
        <p14:creationId xmlns:p14="http://schemas.microsoft.com/office/powerpoint/2010/main" val="1761698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B18F9C-B6A5-8F6B-1C56-1938D2A7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2E3C38D6-1558-C959-14D2-541818A437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5" y="-299"/>
            <a:ext cx="12185509" cy="6852999"/>
          </a:xfrm>
        </p:spPr>
      </p:pic>
    </p:spTree>
    <p:extLst>
      <p:ext uri="{BB962C8B-B14F-4D97-AF65-F5344CB8AC3E}">
        <p14:creationId xmlns:p14="http://schemas.microsoft.com/office/powerpoint/2010/main" val="3684135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85276D20-06C3-7AA6-2681-CDA8994E9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25"/>
            <a:ext cx="12203501" cy="685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69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5A86404D-A999-2170-C2B9-A6B131674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3207"/>
            <a:ext cx="12203501" cy="686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6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8DF4DF46-3440-BE83-BAAC-7EE042580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1169"/>
            <a:ext cx="12203501" cy="689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99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газета, таблич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13AA0B6F-073D-18FF-1162-0B4A709D6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5802"/>
            <a:ext cx="12203501" cy="686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60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91CA9927-354F-53FD-990E-6EFA302DF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712"/>
            <a:ext cx="12203501" cy="68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64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2BAF33E6-28A8-45EC-4179-240E0C13B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902"/>
            <a:ext cx="12203501" cy="686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48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FCD019E3-DDD1-0C58-D162-723347D25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5749"/>
            <a:ext cx="12203501" cy="692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76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табличка, цемент&#10;&#10;Автоматически созданное описание">
            <a:extLst>
              <a:ext uri="{FF2B5EF4-FFF2-40B4-BE49-F238E27FC236}">
                <a16:creationId xmlns="" xmlns:a16="http://schemas.microsoft.com/office/drawing/2014/main" id="{67371372-17E6-B0AB-0067-E9E67E3D5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2686"/>
            <a:ext cx="12203501" cy="685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04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="" xmlns:a16="http://schemas.microsoft.com/office/drawing/2014/main" id="{8C637327-A905-9B0B-A7B9-1F458445D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7078"/>
            <a:ext cx="12203501" cy="688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42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="" xmlns:a16="http://schemas.microsoft.com/office/drawing/2014/main" id="{8FFDF719-17B2-B4FC-0FF9-75F3B575D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31"/>
            <a:ext cx="12203501" cy="685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067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3948ED2D-4C58-FA81-DEAD-2B3CC90F8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1031"/>
            <a:ext cx="12203501" cy="686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28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3BB2780C-4C8A-9515-CADE-D9A8F0436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2246"/>
            <a:ext cx="12203501" cy="685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34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9F0285DF-BDE9-D299-5CEA-49277D102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3696"/>
            <a:ext cx="12203500" cy="690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телевидение, электроника, дисплей&#10;&#10;Автоматически созданное описание">
            <a:extLst>
              <a:ext uri="{FF2B5EF4-FFF2-40B4-BE49-F238E27FC236}">
                <a16:creationId xmlns="" xmlns:a16="http://schemas.microsoft.com/office/drawing/2014/main" id="{595B33D1-1FCA-9FC9-86C2-DD4B02756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5855"/>
            <a:ext cx="12203501" cy="681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26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люди&#10;&#10;Автоматически созданное описание">
            <a:extLst>
              <a:ext uri="{FF2B5EF4-FFF2-40B4-BE49-F238E27FC236}">
                <a16:creationId xmlns="" xmlns:a16="http://schemas.microsoft.com/office/drawing/2014/main" id="{9FF41212-89E2-9903-DB35-DF731FC02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199"/>
            <a:ext cx="12203501" cy="686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03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342D7BF3-E8D1-2065-0864-699626BAE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3909"/>
            <a:ext cx="12203501" cy="68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34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камень&#10;&#10;Автоматически созданное описание">
            <a:extLst>
              <a:ext uri="{FF2B5EF4-FFF2-40B4-BE49-F238E27FC236}">
                <a16:creationId xmlns="" xmlns:a16="http://schemas.microsoft.com/office/drawing/2014/main" id="{F658F9AD-E434-4765-78F7-4C4B67A24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6804"/>
            <a:ext cx="12275388" cy="687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26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табличка, камень&#10;&#10;Автоматически созданное описание">
            <a:extLst>
              <a:ext uri="{FF2B5EF4-FFF2-40B4-BE49-F238E27FC236}">
                <a16:creationId xmlns="" xmlns:a16="http://schemas.microsoft.com/office/drawing/2014/main" id="{97C8716B-E66D-C062-699F-1B3B31FA2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6146"/>
            <a:ext cx="12203501" cy="687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77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AE3F9D3C-E887-62AF-DB7B-69ADF36BD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6597"/>
            <a:ext cx="12203501" cy="687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86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54A3B936-1DF8-073C-FEC9-075B166A0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3200"/>
            <a:ext cx="12203501" cy="692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16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="" xmlns:a16="http://schemas.microsoft.com/office/drawing/2014/main" id="{C4C7AFF4-F16C-FD95-0328-760028574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323"/>
            <a:ext cx="12203501" cy="686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385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E4F77494-34BA-F0A1-F08F-BECDEFE66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1211"/>
            <a:ext cx="12203501" cy="686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18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таблич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3172E969-1092-F79B-0365-0907A185D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2339"/>
            <a:ext cx="12203501" cy="68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86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83ABB5BD-CC0B-7F86-50F5-C70A17E08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6757"/>
            <a:ext cx="12203501" cy="687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62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A3D7E4E7-2E3B-F243-06DD-A51853028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958"/>
            <a:ext cx="12203501" cy="689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камень&#10;&#10;Автоматически созданное описание">
            <a:extLst>
              <a:ext uri="{FF2B5EF4-FFF2-40B4-BE49-F238E27FC236}">
                <a16:creationId xmlns="" xmlns:a16="http://schemas.microsoft.com/office/drawing/2014/main" id="{B473770F-313B-0B0D-EC00-DC3841DC5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3846"/>
            <a:ext cx="12160369" cy="686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77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3FDCF619-6ADB-9722-FE9C-CC5365B5D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5660"/>
            <a:ext cx="12203501" cy="686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313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07398C78-44F1-E4FE-10E2-069C9C5A7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4284"/>
            <a:ext cx="12203501" cy="692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64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A41A12C0-C5F1-FB89-48F6-12EA05ACA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1079"/>
            <a:ext cx="12203501" cy="686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65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газета, таблич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C1615277-1AFC-D780-B6DC-4B770B2F7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1380"/>
            <a:ext cx="12203501" cy="686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76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человек, мужчина, магазин&#10;&#10;Автоматически созданное описание">
            <a:extLst>
              <a:ext uri="{FF2B5EF4-FFF2-40B4-BE49-F238E27FC236}">
                <a16:creationId xmlns="" xmlns:a16="http://schemas.microsoft.com/office/drawing/2014/main" id="{E6EB4345-635B-A2EA-9CED-326B58CDB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902"/>
            <a:ext cx="12203501" cy="686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217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92</cp:revision>
  <dcterms:created xsi:type="dcterms:W3CDTF">2022-11-24T08:11:04Z</dcterms:created>
  <dcterms:modified xsi:type="dcterms:W3CDTF">2006-12-31T22:01:28Z</dcterms:modified>
</cp:coreProperties>
</file>