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BA9E7-82AF-4D72-8539-CB081714500E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80F98-5806-4F2B-9A60-3C0777404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5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80F98-5806-4F2B-9A60-3C0777404AC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26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5480-6C1C-4090-AADB-EF7C0133BC06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5C2-B3A2-4DB6-81A8-FFAEE52A5D8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5480-6C1C-4090-AADB-EF7C0133BC06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5C2-B3A2-4DB6-81A8-FFAEE52A5D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5480-6C1C-4090-AADB-EF7C0133BC06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5C2-B3A2-4DB6-81A8-FFAEE52A5D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5480-6C1C-4090-AADB-EF7C0133BC06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5C2-B3A2-4DB6-81A8-FFAEE52A5D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5480-6C1C-4090-AADB-EF7C0133BC06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5C2-B3A2-4DB6-81A8-FFAEE52A5D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5480-6C1C-4090-AADB-EF7C0133BC06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5C2-B3A2-4DB6-81A8-FFAEE52A5D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5480-6C1C-4090-AADB-EF7C0133BC06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5C2-B3A2-4DB6-81A8-FFAEE52A5D8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5480-6C1C-4090-AADB-EF7C0133BC06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5C2-B3A2-4DB6-81A8-FFAEE52A5D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5480-6C1C-4090-AADB-EF7C0133BC06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5C2-B3A2-4DB6-81A8-FFAEE52A5D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5480-6C1C-4090-AADB-EF7C0133BC06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5C2-B3A2-4DB6-81A8-FFAEE52A5D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5480-6C1C-4090-AADB-EF7C0133BC06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5C2-B3A2-4DB6-81A8-FFAEE52A5D8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E45480-6C1C-4090-AADB-EF7C0133BC06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D925C2-B3A2-4DB6-81A8-FFAEE52A5D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280919" cy="504056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Семинар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практикум для воспитателей 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«Формы работы с дошкольниками по ранней профориентации»</a:t>
            </a:r>
          </a:p>
          <a:p>
            <a:pPr algn="ctr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Старший воспитатель: Волкова Е. 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864095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8288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 учреждение детский сад № 32 «Теремок»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фото\трудовое воспитание в ДОУ\Квест - игра ст. гр путешествие в страну профессий\DSC061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2879725" cy="2159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9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3" cy="6192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Технология исследовательской деятельности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А.И. Савенков, Н.А. Короткова).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Исследовательская деятельность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это особый вид интеллектуально-творческой деятельности, порождаемый в результате функционирования механизмов поисковой активности и строящийся на базе исследовательского поведения.  Для исследовательской деятельности могут быть выбраны доступные и интересные детям старшего дошкольного возраста типы исследования: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опыты (экспериментирование) – освоение причинно-следственных связей и отношений;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• коллекционирование (классификационная работа) – освоение родовидовых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отношений при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выполнении посильной работы).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321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1" cy="6336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Педагогическая технология организации сюжетно-ролевых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игр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(Д.Б.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А.В. Запорожец, Р.И. Жуковская, Д.В.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Менджерицкая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А.П. Усова, Н.Я. Михайленко). 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это самая свободная, естественная форма погружения в реальную (или воображаемую) действительность с целью её изучения, проявления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собственного трудовое воспитания «Я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», творчества, активности, самостоятельности, самореализации. 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фото\трудовое воспитание в ДОУ\сюжетно - ролеаве игры по профессиям\DSC022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09120"/>
            <a:ext cx="240093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фото\трудовое воспитание в ДОУ\сюжетно - ролеаве игры по профессиям\DSC022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09120"/>
            <a:ext cx="2400935" cy="1799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0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7" cy="56886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Технология интегрированного обучения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(Л.А.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Е.Е. Кравцова, О.А.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Скоролупова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является для дошкольных учреждений своего рода инновационной. </a:t>
            </a:r>
            <a:r>
              <a:rPr lang="ru-RU" sz="28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Интеграция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это состояние (или процесс, ведущий к такому состоянию) связанности, взаимопроникновения и взаимодействия отдельных образовательных областей содержания дошкольного образования, обеспечивающее целостность.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7" cy="6192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Предметно-развивающая среда </a:t>
            </a:r>
            <a:b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Центр «Профессий»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Центр « Строители»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Центр « Спасательная служба»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Центр « Фермерское хозяйство»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Центр « Машиностроение»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Центр « Медиа»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Центр « Банк»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Центр « Служба  уборки»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фото\трудовое воспитание в ДОУ\уголки дежурства.ширмы\DSC062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924944"/>
            <a:ext cx="2304256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фото\трудовое воспитание в ДОУ\уголки дежурства.ширмы\DSC062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2780928"/>
            <a:ext cx="2160240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фото\трудовое воспитание в ДОУ\уголки дежурства.ширмы\DSC0627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69160"/>
            <a:ext cx="239712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фото\трудовое воспитание в ДОУ\уголки дежурства.ширмы\DSC0627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869160"/>
            <a:ext cx="2397125" cy="1799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67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038"/>
            <a:ext cx="8496943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рактическая часть « Игротека»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Игра « Самая, самая профессия»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Вкусная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Веселая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Опасная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Детская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Высотная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Красивая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Быстрая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Сильная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dochkiisinochki.ru/wp-content/uploads/2017/09/professii1-uchitel-300x38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9410"/>
            <a:ext cx="139636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dochkiisinochki.ru/wp-content/uploads/2017/09/professii2-stoliar-300x38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139636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dochkiisinochki.ru/wp-content/uploads/2017/09/professii3-arheolog-300x38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941" y="4581128"/>
            <a:ext cx="139636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dochkiisinochki.ru/wp-content/uploads/2017/09/professii4-pochta-300x38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80919"/>
            <a:ext cx="139636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dochkiisinochki.ru/wp-content/uploads/2017/09/professii5-letchik-300x38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21088"/>
            <a:ext cx="139636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dochkiisinochki.ru/wp-content/uploads/2017/09/professii7-vrach-300x386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1128"/>
            <a:ext cx="1396365" cy="1799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523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59" cy="6192688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 Придумай профессию, 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начинающуюся на букву..?»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«А»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«В»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«К»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«П»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«Ф»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dochkiisinochki.ru/wp-content/uploads/2017/09/professii8-polic-300x38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9410"/>
            <a:ext cx="139636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dochkiisinochki.ru/wp-content/uploads/2017/09/professii9-prodavec-300x38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9410"/>
            <a:ext cx="139636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dochkiisinochki.ru/wp-content/uploads/2017/09/professii10-modelier-300x38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139636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dochkiisinochki.ru/wp-content/uploads/2017/09/professii12-doyarka-300x38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634" y="4584926"/>
            <a:ext cx="139636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dochkiisinochki.ru/wp-content/uploads/2017/09/professii13-pchelovod-300x38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9410"/>
            <a:ext cx="139636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dochkiisinochki.ru/wp-content/uploads/2017/09/professii14-geolog-300x386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64403"/>
            <a:ext cx="139636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dochkiisinochki.ru/wp-content/uploads/2017/09/professii18-reporter-300x386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34366"/>
            <a:ext cx="139636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dochkiisinochki.ru/wp-content/uploads/2017/09/professii17-fotograf-300x386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53" y="4584926"/>
            <a:ext cx="1396365" cy="1799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0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5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 Закончи пословицу»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мастер -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такова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работа.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Тяжко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жить-  кто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 работы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бежит.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Словами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туда и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сюда - а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делами –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никуда.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Труд кормит- а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лень –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портит.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любит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трудиться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тому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без дела не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сидится.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Красна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птица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оперением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человек –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рукоделием.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99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1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4.Игра по единой тематике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3600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36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команда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Встретил 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чаще ёж ежа:</a:t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«Как погода, ёж, - свежа».</a:t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пошли домой дрожа,</a:t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Сгорбясь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съёжась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два ежа.</a:t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banner2.kisspng.com/20180308/zww/kisspng-baby-hedgehogs-animal-drawing-clip-art-hedgehog-5aa1c7efb87674.29799557152055191975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25144"/>
            <a:ext cx="270319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ds03.infourok.ru/uploads/ex/04ae/0002c3cd-5c940406/hello_html_m7b44ba8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12568"/>
            <a:ext cx="1724025" cy="1799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1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5" cy="60486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команда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</a:rPr>
              <a:t> 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Носит Сеня в сени сено,</a:t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Спать на сене будет Сеня.</a:t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rcdt.ru/children/013/as_children_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6992"/>
            <a:ext cx="4104456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8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3" cy="604867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1команда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Чайничек с крышечкой,</a:t>
            </a:r>
            <a:b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Крышечка с шишечкой,</a:t>
            </a:r>
            <a:b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Шишечка с дырочкой,</a:t>
            </a:r>
            <a:b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дырочку пар идёт</a:t>
            </a:r>
            <a:r>
              <a:rPr lang="ru-RU" sz="4400" dirty="0">
                <a:effectLst/>
              </a:rPr>
              <a:t>.</a:t>
            </a:r>
            <a:br>
              <a:rPr lang="ru-RU" sz="4400" dirty="0">
                <a:effectLst/>
              </a:rPr>
            </a:b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static5.depositphotos.com/1047072/497/i/950/depositphotos_4978880-stock-photo-kids-tea-set-with-curiou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81128"/>
            <a:ext cx="3024336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0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сегодняшний день выделены основные направления развития ребёнка, в том числе и образовательная область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«Социально – коммуникативное развитие»,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которой одним из  подразделов выделен раздел </a:t>
            </a:r>
            <a:b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Самообслуживание, самостоятельность, трудовое воспитание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семинар для воспитателей профориентация\Новая папка\DSC034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352839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семинар для воспитателей профориентация\Новая папка\DSC013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3384376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8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3" cy="597666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команда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Съел молодец тридцать три пирога с пирогом,</a:t>
            </a:r>
            <a:b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 все тридцать три пирога с творогом</a:t>
            </a:r>
            <a:r>
              <a:rPr lang="ru-RU" sz="4400" dirty="0">
                <a:solidFill>
                  <a:schemeClr val="tx1"/>
                </a:solidFill>
                <a:effectLst/>
              </a:rPr>
              <a:t>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lub.foto.ru/gallery/images/photo/2007/12/26/10135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2448272" cy="2951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7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59" cy="61926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1команда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чеботарь</a:t>
            </a:r>
            <a:b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Всем чеботарям чеботарь,</a:t>
            </a:r>
            <a:b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Нашего чеботаря никому не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перечеботарить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metodich.ru/vipolnyaya-predlojennie-v-alebomah-uprajneniya-s-oporoj-na-kar-v3/18034_html_144bc6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3600400" cy="2519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9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36904" cy="52545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 пеньков опять</a:t>
            </a:r>
            <a:br>
              <a:rPr lang="ru-RU" sz="4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Пять опят нашли пять ребят.</a:t>
            </a:r>
            <a:br>
              <a:rPr lang="ru-RU" sz="4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grandgames.net/puzzle/source/za_opyatam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74618"/>
            <a:ext cx="3358515" cy="2519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7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19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 Предметы гардероба на звук «П»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ozon-st.cdn.ngenix.net/multimedia/boots/10183427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7287">
            <a:off x="755576" y="1844824"/>
            <a:ext cx="1944216" cy="2375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cdn.yepme.ru/images/thumb/70585/plasch/20775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20" y="2169160"/>
            <a:ext cx="188976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laceat.ru/img/p/1/12821-large_defaul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913">
            <a:off x="6444208" y="1583555"/>
            <a:ext cx="251968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brandmagaz.ru/97208-1-home_default/%D0%9A%D0%BE%D1%84%D1%82%D0%B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48" y="4581128"/>
            <a:ext cx="180020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cdn-nus-1.pinme.ru/tumb/600/photo/6d/23/6d23855bb8f42c02f319ba6d950cf17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396"/>
            <a:ext cx="180340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get-marketpic/167132/market_jHSUNxA5eAbOcfB3rCvPDg/ori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69160"/>
            <a:ext cx="1512168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9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5" cy="6264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Заметка о профессии</a:t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ds04.infourok.ru/uploads/ex/0176/0008b405-ade1adcb/1/img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12968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3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1" cy="6264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« Отгадай сказочную профессию»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dn.shopify.com/s/files/1/1056/2678/products/c97d0e7e373e06ea8a83d41207e9890b_grande.jpg?v=145686598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25289"/>
            <a:ext cx="2555875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ruskniga.com/media/catalog/product/1/5/1592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222" y="1629092"/>
            <a:ext cx="2789555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mmedia.ozone.ru/multimedia/10193968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2613025" cy="3599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2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59" cy="655272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 descr="Трое из Простоквашино (Troe iz Prostokvashino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8640"/>
            <a:ext cx="2304257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ozon-st.cdn.ngenix.net/multimedia/102085049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6655"/>
            <a:ext cx="2160239" cy="310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yfox.ru/upload/iblock/c7d/c7ddae19ac106c5823462468af66f9d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545" y="174398"/>
            <a:ext cx="2448272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ozon-st.cdn.ngenix.net/multimedia/10192681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573017"/>
            <a:ext cx="2232249" cy="280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cdn.book24.ru/v2/ITD000000000830769/COVER/cover3d1__w6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3017"/>
            <a:ext cx="2160239" cy="280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yfox.ru/upload/iblock/07a/07adbddf0471e9dbd757f2b5a14cfd2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3017"/>
            <a:ext cx="2294625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5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33670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bookhole.by/wp-content/uploads/2017/11/10430841_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" y="332656"/>
            <a:ext cx="2760980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mmedia.ozone.ru/multimedia/10227572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09" y="3068961"/>
            <a:ext cx="2892659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100book.ru/b14306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5"/>
            <a:ext cx="2786380" cy="3599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8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3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Социализация ребенка – дошкольника проводится в большей степени через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игру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 самый близкий, доступный, интересный для детей вид деятельности. Решение задач по ознакомлению с трудом взрослых строится на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игровой основе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фото\трудовое воспитание в ДОУ\сюжетно - ролеаве игры по профессиям\DSC022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879725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фото\трудовое воспитание в ДОУ\сюжетно - ролеаве игры по профессиям\DSC022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2879725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фото\трудовое воспитание в ДОУ\сюжетно - ролеаве игры по профессиям\DSC0226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2879725" cy="2159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7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59" cy="6264696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сформировать у ребенка эмоциональное отношение к миру профессий, предоставить ему возможность использовать свои силы в доступных видах деятельности. 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обогащать и конкретизировать представления детей о профессиональной деятельности жителей города Кулебаки, воспитывать интерес к промышленным предприятиям нашего города; 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формировать у детей обобщенные представления о структуре трудового процесса, о роли современной техники в трудовой деятельности человека, понимание взаимосвязи между компонентами трудовой деятельности; 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закреплять умения детей выражать в игровой и продуктивной деятельности свои впечатления; 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стимулировать развитие познавательных, коммуникативных, творческих способностей детей; 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воспитывать бережное отношение к труду взрослых и его результатам; 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помочь детям осознать важность, необходимость и незаменимость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каждой профессии.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7" cy="6336704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Принципы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1.Принцип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личностно ориентированного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взаимодействия. 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Принцип доступности, достоверности и научности знаний. </a:t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Принцип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открытости. 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Принцип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диалогичности.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5.Принцип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активного включения детей в практическую деятельность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6.Принцип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рефлексивности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Принцип регионального компонента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529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29" y="188640"/>
            <a:ext cx="8712968" cy="6336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 основу работы положена организационно-содержательная модель ранней профориентации дошкольников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</a:rPr>
              <a:t> </a:t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124744"/>
            <a:ext cx="576064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b="1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Формы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организации педагогического процесса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 smtClean="0"/>
              <a:t>педагогического </a:t>
            </a:r>
            <a:r>
              <a:rPr lang="ru-RU" dirty="0"/>
              <a:t>процесса</a:t>
            </a:r>
            <a:br>
              <a:rPr lang="ru-RU" dirty="0"/>
            </a:br>
            <a:r>
              <a:rPr lang="ru-RU" dirty="0" smtClean="0"/>
              <a:t>педагогического </a:t>
            </a:r>
            <a:r>
              <a:rPr lang="ru-RU" dirty="0"/>
              <a:t>процесса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276872"/>
            <a:ext cx="309634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Совместная деятельность взрослых с детьми</a:t>
            </a:r>
            <a:endParaRPr lang="ru-RU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9395" y="2276872"/>
            <a:ext cx="3168352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Самостоятельная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деятельность детей</a:t>
            </a: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005064"/>
            <a:ext cx="151216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Родители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4005063"/>
            <a:ext cx="1296144" cy="7200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75290" y="3978099"/>
            <a:ext cx="1672774" cy="7470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Социальные партнеры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36097" y="4005064"/>
            <a:ext cx="1447474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   Игровая </a:t>
            </a:r>
            <a:endParaRPr lang="ru-RU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36296" y="4005064"/>
            <a:ext cx="172819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Продуктивная </a:t>
            </a: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159732" y="1988840"/>
            <a:ext cx="61206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228184" y="1988840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267744" y="3068960"/>
            <a:ext cx="198022" cy="909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75856" y="3068960"/>
            <a:ext cx="864096" cy="909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868144" y="3068960"/>
            <a:ext cx="360040" cy="909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1" idx="0"/>
          </p:cNvCxnSpPr>
          <p:nvPr/>
        </p:nvCxnSpPr>
        <p:spPr>
          <a:xfrm>
            <a:off x="7452320" y="3068960"/>
            <a:ext cx="64807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755576" y="3068960"/>
            <a:ext cx="936104" cy="909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3" cy="6192688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детей и взрослых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экскурсии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беседы,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наблюдения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чтения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обсуждения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-рассматривание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картинок,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театрализованные представления, 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игры, 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НОД и др.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семинар для воспитателей профориентация\Новая папка\DSC021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240093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семинар для воспитателей профориентация\Новая папка\DSC068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2400935" cy="1799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5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626469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Самостоятельная деятельность детей в процессе ознакомления с профессиями взрослых имеет следующие формы организации: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(сюжетно-ролевые, дидактические, театрализованные);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продуктивные виды детской деятельности (оформление альбомов, изготовление атрибутов к играм, рисование, аппликация, конструирование, выполнение коллажей и плакатов);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выполнение трудовых действий (по просьбе или поручению взрослого);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экспериментирование. </a:t>
            </a:r>
          </a:p>
        </p:txBody>
      </p:sp>
      <p:pic>
        <p:nvPicPr>
          <p:cNvPr id="3" name="Рисунок 2" descr="D:\фото\трудовое воспитание в ДОУ\открытые занятия\открытое занятие служба быта солнышко подг. гр 1 зд\DSC031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128"/>
            <a:ext cx="2400935" cy="1799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8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1" cy="59766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Технология проектной деятельности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Л.С. Киселева, Т.А. Данилина, Т.С.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Лагода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М.Б. Зуйкова). </a:t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это деятельность с определенной целью, по определенному плану для решения поисковых, исследовательских, практических задач по любому направлению содержания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419</TotalTime>
  <Words>237</Words>
  <Application>Microsoft Office PowerPoint</Application>
  <PresentationFormat>Экран (4:3)</PresentationFormat>
  <Paragraphs>45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Муниципальное бюджетное дошкольное образовательное  учреждение детский сад № 32 «Теремок»</vt:lpstr>
      <vt:lpstr>На сегодняшний день выделены основные направления развития ребёнка, в том числе и образовательная область «Социально – коммуникативное развитие», в которой одним из  подразделов выделен раздел  « Самообслуживание, самостоятельность, трудовое воспитание» </vt:lpstr>
      <vt:lpstr>Социализация ребенка – дошкольника проводится в большей степени через игру как самый близкий, доступный, интересный для детей вид деятельности. Решение задач по ознакомлению с трудом взрослых строится на игровой основе.  </vt:lpstr>
      <vt:lpstr>Цель: сформировать у ребенка эмоциональное отношение к миру профессий, предоставить ему возможность использовать свои силы в доступных видах деятельности.  Задачи:  – обогащать и конкретизировать представления детей о профессиональной деятельности жителей города Кулебаки, воспитывать интерес к промышленным предприятиям нашего города;  – формировать у детей обобщенные представления о структуре трудового процесса, о роли современной техники в трудовой деятельности человека, понимание взаимосвязи между компонентами трудовой деятельности;  – закреплять умения детей выражать в игровой и продуктивной деятельности свои впечатления;  – стимулировать развитие познавательных, коммуникативных, творческих способностей детей;  – воспитывать бережное отношение к труду взрослых и его результатам;  – помочь детям осознать важность, необходимость и незаменимость каждой профессии. </vt:lpstr>
      <vt:lpstr>                                                        Принципы 1.Принцип личностно ориентированного взаимодействия.  2. Принцип доступности, достоверности и научности знаний.  3. Принцип открытости.  4. Принцип диалогичности.  5.Принцип активного включения детей в практическую деятельность . 6.Принцип рефлексивности.  7. Принцип регионального компонента. </vt:lpstr>
      <vt:lpstr>В основу работы положена организационно-содержательная модель ранней профориентации дошкольников.               </vt:lpstr>
      <vt:lpstr>Совместная деятельность детей и взрослых - экскурсии - беседы,  - наблюдения,  - чтения,  - обсуждения,  -рассматривание картинок,  - театрализованные представления,  - игры,  - НОД и др.</vt:lpstr>
      <vt:lpstr>Самостоятельная деятельность детей в процессе ознакомления с профессиями взрослых имеет следующие формы организации:   - игры (сюжетно-ролевые, дидактические, театрализованные);  – продуктивные виды детской деятельности (оформление альбомов, изготовление атрибутов к играм, рисование, аппликация, конструирование, выполнение коллажей и плакатов);  – выполнение трудовых действий (по просьбе или поручению взрослого);  – экспериментирование. </vt:lpstr>
      <vt:lpstr>Технология проектной деятельности  (Л.С. Киселева, Т.А. Данилина, Т.С. Лагода, М.Б. Зуйкова).  Проектная деятельность – это деятельность с определенной целью, по определенному плану для решения поисковых, исследовательских, практических задач по любому направлению содержания образования.</vt:lpstr>
      <vt:lpstr>Технология исследовательской деятельности  (А.И. Савенков, Н.А. Короткова).  Исследовательская деятельность – это особый вид интеллектуально-творческой деятельности, порождаемый в результате функционирования механизмов поисковой активности и строящийся на базе исследовательского поведения.  Для исследовательской деятельности могут быть выбраны доступные и интересные детям старшего дошкольного возраста типы исследования:  • опыты (экспериментирование) – освоение причинно-следственных связей и отношений;  • коллекционирование (классификационная работа) – освоение родовидовых отношений при выполнении посильной работы).   </vt:lpstr>
      <vt:lpstr>Педагогическая технология организации сюжетно-ролевых игр  (Д.Б. Эльконин, А.В. Запорожец, Р.И. Жуковская, Д.В. Менджерицкая, А.П. Усова, Н.Я. Михайленко).  Игра – это самая свободная, естественная форма погружения в реальную (или воображаемую) действительность с целью её изучения, проявления собственного трудовое воспитания «Я», творчества, активности, самостоятельности, самореализации.  </vt:lpstr>
      <vt:lpstr>Технология интегрированного обучения  (Л.А. Венгер, Е.Е. Кравцова, О.А. Скоролупова) является для дошкольных учреждений своего рода инновационной. Интеграция – это состояние (или процесс, ведущий к такому состоянию) связанности, взаимопроникновения и взаимодействия отдельных образовательных областей содержания дошкольного образования, обеспечивающее целостность.  </vt:lpstr>
      <vt:lpstr>Предметно-развивающая среда  - Центр «Профессий» - Центр « Строители» - Центр « Спасательная служба» - Центр « Фермерское хозяйство» - Центр « Машиностроение» - Центр « Медиа» - Центр « Банк» - Центр « Служба  уборки»</vt:lpstr>
      <vt:lpstr>Практическая часть « Игротека»  1. Игра « Самая, самая профессия» Вкусная Веселая Опасная Детская Высотная Красивая Быстрая Сильная</vt:lpstr>
      <vt:lpstr>2. Игра « Придумай профессию,  начинающуюся на букву..?» «А» «В» «К» «П» «Ф» </vt:lpstr>
      <vt:lpstr>3. Игра « Закончи пословицу» Какой мастер - такова и работа. Тяжко тому жить-  кто от работы бежит. Словами туда и сюда - а делами – никуда. Труд кормит- а лень – портит. Кто любит трудиться - тому без дела не сидится. Красна птица оперением- а человек – рукоделием. </vt:lpstr>
      <vt:lpstr>4.Игра по единой тематике Конкурс чистоговорок 1 команда Встретил в чаще ёж ежа: «Как погода, ёж, - свежа». И пошли домой дрожа, Сгорбясь, съёжась два ежа. </vt:lpstr>
      <vt:lpstr>2 команда   Носит Сеня в сени сено, Спать на сене будет Сеня. </vt:lpstr>
      <vt:lpstr>1команда  Чайничек с крышечкой, Крышечка с шишечкой, Шишечка с дырочкой, В дырочку пар идёт. </vt:lpstr>
      <vt:lpstr>2 команда Съел молодец тридцать три пирога с пирогом, Да все тридцать три пирога с творогом.</vt:lpstr>
      <vt:lpstr>1команда  Наш чеботарь Всем чеботарям чеботарь, Нашего чеботаря никому не перечеботарить.</vt:lpstr>
      <vt:lpstr>2 команда  У пеньков опять Пять опят нашли пять ребят. </vt:lpstr>
      <vt:lpstr>5.  Предметы гардероба на звук «П»</vt:lpstr>
      <vt:lpstr>6. Заметка о профессии </vt:lpstr>
      <vt:lpstr>7. « Отгадай сказочную профессию»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 учреждение детский сад № 32 «Теремок»</dc:title>
  <dc:creator>User</dc:creator>
  <cp:lastModifiedBy>User</cp:lastModifiedBy>
  <cp:revision>37</cp:revision>
  <dcterms:created xsi:type="dcterms:W3CDTF">2018-09-27T10:17:33Z</dcterms:created>
  <dcterms:modified xsi:type="dcterms:W3CDTF">2018-10-10T05:04:02Z</dcterms:modified>
</cp:coreProperties>
</file>