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23C9"/>
    <a:srgbClr val="FAD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395536" y="404664"/>
            <a:ext cx="8352928" cy="60486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8" name="Рисунок 7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>
              <a:off x="0" y="0"/>
              <a:ext cx="5976664" cy="546224"/>
            </a:xfrm>
            <a:prstGeom prst="rect">
              <a:avLst/>
            </a:prstGeom>
          </p:spPr>
        </p:pic>
        <p:pic>
          <p:nvPicPr>
            <p:cNvPr id="9" name="Рисунок 8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 flipV="1">
              <a:off x="0" y="6311776"/>
              <a:ext cx="5976664" cy="546224"/>
            </a:xfrm>
            <a:prstGeom prst="rect">
              <a:avLst/>
            </a:prstGeom>
          </p:spPr>
        </p:pic>
        <p:pic>
          <p:nvPicPr>
            <p:cNvPr id="10" name="Рисунок 9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 rot="16200000">
              <a:off x="-2751224" y="3155888"/>
              <a:ext cx="6048672" cy="546224"/>
            </a:xfrm>
            <a:prstGeom prst="rect">
              <a:avLst/>
            </a:prstGeom>
          </p:spPr>
        </p:pic>
        <p:pic>
          <p:nvPicPr>
            <p:cNvPr id="11" name="Рисунок 10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 rot="5400000" flipH="1">
              <a:off x="5846552" y="3155888"/>
              <a:ext cx="6048672" cy="546224"/>
            </a:xfrm>
            <a:prstGeom prst="rect">
              <a:avLst/>
            </a:prstGeom>
          </p:spPr>
        </p:pic>
        <p:pic>
          <p:nvPicPr>
            <p:cNvPr id="12" name="Рисунок 11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46758"/>
            <a:stretch>
              <a:fillRect/>
            </a:stretch>
          </p:blipFill>
          <p:spPr>
            <a:xfrm>
              <a:off x="5940152" y="0"/>
              <a:ext cx="3203848" cy="546224"/>
            </a:xfrm>
            <a:prstGeom prst="rect">
              <a:avLst/>
            </a:prstGeom>
          </p:spPr>
        </p:pic>
        <p:pic>
          <p:nvPicPr>
            <p:cNvPr id="13" name="Рисунок 12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46758"/>
            <a:stretch>
              <a:fillRect/>
            </a:stretch>
          </p:blipFill>
          <p:spPr>
            <a:xfrm flipV="1">
              <a:off x="5940152" y="6311776"/>
              <a:ext cx="3203848" cy="546224"/>
            </a:xfrm>
            <a:prstGeom prst="rect">
              <a:avLst/>
            </a:prstGeom>
          </p:spPr>
        </p:pic>
      </p:grpSp>
      <p:sp>
        <p:nvSpPr>
          <p:cNvPr id="13313" name="Rectangle 1"/>
          <p:cNvSpPr>
            <a:spLocks noChangeArrowheads="1"/>
          </p:cNvSpPr>
          <p:nvPr userDrawn="1"/>
        </p:nvSpPr>
        <p:spPr bwMode="auto">
          <a:xfrm>
            <a:off x="0" y="6642556"/>
            <a:ext cx="124585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  <a:latin typeface="Monotype Corsiva" pitchFamily="66" charset="0"/>
              </a:rPr>
              <a:t>Деловая игра для педагогов</a:t>
            </a:r>
            <a:endParaRPr lang="ru-RU" sz="48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>
              <a:latin typeface="+mj-lt"/>
            </a:endParaRP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«Калейдоскоп профессий»</a:t>
            </a:r>
          </a:p>
          <a:p>
            <a:pPr marL="0" indent="0" algn="ctr">
              <a:buNone/>
            </a:pPr>
            <a:endParaRPr lang="ru-RU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5" name="Picture 2" descr="http://mypresentation.ru/documents/25cb0b8637b6d98d308e345481ede8a2/img4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81151"/>
            <a:ext cx="1839466" cy="242411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/>
        </p:spPr>
      </p:pic>
      <p:pic>
        <p:nvPicPr>
          <p:cNvPr id="7" name="Рисунок 6" descr="http://mypresentation.ru/documents/25cb0b8637b6d98d308e345481ede8a2/img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369296"/>
            <a:ext cx="1944216" cy="243596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" name="Рисунок 7" descr="http://mypresentation.ru/documents/25cb0b8637b6d98d308e345481ede8a2/img24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956" y="3381151"/>
            <a:ext cx="1962163" cy="24241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</a:t>
            </a:r>
            <a:r>
              <a:rPr lang="ru-RU" b="1" dirty="0" smtClean="0"/>
              <a:t>ир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Р</a:t>
            </a:r>
            <a:r>
              <a:rPr lang="ru-RU" b="1" dirty="0" smtClean="0"/>
              <a:t>ис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О</a:t>
            </a:r>
            <a:r>
              <a:rPr lang="ru-RU" b="1" dirty="0" smtClean="0"/>
              <a:t>гонь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Ф</a:t>
            </a:r>
            <a:r>
              <a:rPr lang="ru-RU" b="1" dirty="0" smtClean="0"/>
              <a:t>рукт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Е</a:t>
            </a:r>
            <a:r>
              <a:rPr lang="ru-RU" b="1" dirty="0" smtClean="0"/>
              <a:t>ль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b="1" dirty="0" smtClean="0"/>
              <a:t>осулька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b="1" dirty="0" smtClean="0"/>
              <a:t>лон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/>
              <a:t>рис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Я</a:t>
            </a:r>
            <a:r>
              <a:rPr lang="ru-RU" b="1" dirty="0" smtClean="0"/>
              <a:t>блоко</a:t>
            </a:r>
          </a:p>
        </p:txBody>
      </p:sp>
    </p:spTree>
    <p:extLst>
      <p:ext uri="{BB962C8B-B14F-4D97-AF65-F5344CB8AC3E}">
        <p14:creationId xmlns:p14="http://schemas.microsoft.com/office/powerpoint/2010/main" val="283419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13</Words>
  <Application>Microsoft Office PowerPoint</Application>
  <PresentationFormat>Экран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 Деловая игра для педагогов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Компас</dc:creator>
  <cp:lastModifiedBy>User</cp:lastModifiedBy>
  <cp:revision>22</cp:revision>
  <dcterms:created xsi:type="dcterms:W3CDTF">2014-03-26T12:28:08Z</dcterms:created>
  <dcterms:modified xsi:type="dcterms:W3CDTF">2017-11-22T04:59:45Z</dcterms:modified>
</cp:coreProperties>
</file>