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6" r:id="rId20"/>
    <p:sldId id="274" r:id="rId21"/>
    <p:sldId id="275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79C5C5-3618-474C-B1E3-BFDC4F31997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B95E0B-00B6-40F6-9198-1BC85D7591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резентация проф_ДОУ\12профе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Риелтор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презентация проф_ДОУ\11риэл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9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Промоутер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презентация проф_ДОУ\12промоу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7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Физкультминутка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Мы в профессии играли  - ходьба на месте,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миг мы лётчиками стали! - прямые руки в стороны,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самолёте полетали - покружиться вокруг себя,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шофёрами вдруг стали!-  ходьба на месте,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Руль теперь в руках у нас- руки перед собой, «держим руль»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Быстро едем, просто класс! - бег вокруг себя с рулем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А теперь на стройке мы-  ходьба на месте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Кладём ровно кирпичи. - руки перед собой согнуты в локтях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Раз- кирпич и два, и три – поднимаем руки вверх.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Строим дом мы, посмотри!-  соединить прямые руки над головой.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Вот закончена игра,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Нам на стульчики пора.</a:t>
            </a:r>
          </a:p>
        </p:txBody>
      </p:sp>
    </p:spTree>
    <p:extLst>
      <p:ext uri="{BB962C8B-B14F-4D97-AF65-F5344CB8AC3E}">
        <p14:creationId xmlns:p14="http://schemas.microsoft.com/office/powerpoint/2010/main" val="281598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63146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3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презентация проф_ДОУ\13стальцех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28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езентация проф_ДОУ\24разливка ст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3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0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3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9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трубочист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презентация проф_ДОУ\2трубоч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47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1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 проф_ДОУ\16цветные метал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2124"/>
            <a:ext cx="8568952" cy="47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Цветные металлы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4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проф_ДОУ\17зол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езентация проф_ДОУ\19серебро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175"/>
            <a:ext cx="2664296" cy="18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езентация проф_ДОУ\21плат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2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езентация проф_ДОУ\22золо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0126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7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Кучер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презентация проф_ДОУ\3куч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4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Плевальщик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презентация проф_ДОУ\4плевальщ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247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5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фармацевт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презентация проф_ДОУ\5фармацев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842493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1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Официант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Desktop\презентация проф_ДОУ\6официа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9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3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ветеринар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презентация проф_ДОУ\7ветерин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52928" cy="49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1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Мультипликатор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презентация проф_ДОУ\8мультиплика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3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Диетолог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презентация проф_ДОУ\9диетол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856895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99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</TotalTime>
  <Words>22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Аптека</vt:lpstr>
      <vt:lpstr>Презентация PowerPoint</vt:lpstr>
      <vt:lpstr>трубочист</vt:lpstr>
      <vt:lpstr>Кучер</vt:lpstr>
      <vt:lpstr>Плевальщик</vt:lpstr>
      <vt:lpstr>фармацевт</vt:lpstr>
      <vt:lpstr>Официант</vt:lpstr>
      <vt:lpstr>ветеринар</vt:lpstr>
      <vt:lpstr>Мультипликатор</vt:lpstr>
      <vt:lpstr>Диетолог</vt:lpstr>
      <vt:lpstr>Риелтор</vt:lpstr>
      <vt:lpstr>Промоутер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Цветные металлы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2018-01-31T08:20:53Z</dcterms:created>
  <dcterms:modified xsi:type="dcterms:W3CDTF">2018-01-31T09:37:40Z</dcterms:modified>
</cp:coreProperties>
</file>