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1" r:id="rId2"/>
    <p:sldId id="263" r:id="rId3"/>
    <p:sldId id="292" r:id="rId4"/>
    <p:sldId id="293" r:id="rId5"/>
    <p:sldId id="256" r:id="rId6"/>
    <p:sldId id="294" r:id="rId7"/>
    <p:sldId id="295" r:id="rId8"/>
    <p:sldId id="296" r:id="rId9"/>
    <p:sldId id="297" r:id="rId10"/>
    <p:sldId id="298" r:id="rId11"/>
    <p:sldId id="262" r:id="rId12"/>
    <p:sldId id="29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13FD77-FCD5-468A-8F42-DE556E67B120}" type="datetimeFigureOut">
              <a:rPr lang="ru-RU" smtClean="0"/>
              <a:t>06.06.2019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21CD4-1D6C-4EE9-8382-A82C6B51D59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933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06.06.2019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Ирина\Desktop\труд фото\360fcbd4155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062"/>
            <a:ext cx="9144000" cy="6858000"/>
          </a:xfrm>
          <a:prstGeom prst="rect">
            <a:avLst/>
          </a:prstGeom>
          <a:noFill/>
        </p:spPr>
      </p:pic>
      <p:sp>
        <p:nvSpPr>
          <p:cNvPr id="2" name="Подзаголовок 2"/>
          <p:cNvSpPr txBox="1">
            <a:spLocks/>
          </p:cNvSpPr>
          <p:nvPr/>
        </p:nvSpPr>
        <p:spPr>
          <a:xfrm>
            <a:off x="3851920" y="4869160"/>
            <a:ext cx="5292080" cy="198884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1560" y="620688"/>
            <a:ext cx="77724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95936" y="1196752"/>
            <a:ext cx="410445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latin typeface="Monotype Corsiva" pitchFamily="66" charset="0"/>
              </a:rPr>
              <a:t>Чему мы научились за год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48387"/>
            <a:ext cx="9144000" cy="69224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26876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</a:t>
            </a:r>
            <a:endParaRPr lang="ru-RU" sz="28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116632"/>
            <a:ext cx="64087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Трудовая деятельность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H:\для портфолио 2019 года\ясли посадка лука\SDC123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385" y="812563"/>
            <a:ext cx="3025498" cy="226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Марина\Desktop\ясли 2018\посадка лука\SDC1234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8319" y="812563"/>
            <a:ext cx="2611778" cy="1958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Марина\Desktop\ясли 2018\режимные моменты\20190507_10105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573016"/>
            <a:ext cx="2078578" cy="277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Users\Марина\Desktop\ясли 2018\режимные моменты\20190507_10281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53815"/>
            <a:ext cx="2401305" cy="320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6428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70081"/>
            <a:ext cx="9144000" cy="692241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187624" y="-27384"/>
            <a:ext cx="63367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Наши праздники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Мы танцуем и поём,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Очень весело живём!</a:t>
            </a:r>
          </a:p>
          <a:p>
            <a:pPr algn="ctr"/>
            <a:endParaRPr lang="ru-RU" sz="3200" b="1" dirty="0">
              <a:solidFill>
                <a:schemeClr val="tx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9" name="Рисунок 8" descr="F:\для портфолио 2019 года\фото утр. 8 марта ясли\DSC014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3293" y="4348922"/>
            <a:ext cx="2595740" cy="18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19" name="Picture 3" descr="H:\для портфолио 2019 года\фото утр. 8 марта ясли\DSC014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71100"/>
            <a:ext cx="2090700" cy="156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:\фото\ясли\DSC085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21" y="1261791"/>
            <a:ext cx="2170298" cy="162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H:\фото\ясли\DSC0851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87792"/>
            <a:ext cx="2268964" cy="1701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:\фото\ясли\DSC0850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190994"/>
            <a:ext cx="2038687" cy="152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H:\ясли  новый год\DSC00003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56" y="3052191"/>
            <a:ext cx="2333628" cy="1750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:\ясли  новый год\DSC0999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4537" y="3052190"/>
            <a:ext cx="2174926" cy="1631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3667" y="-315416"/>
            <a:ext cx="9144000" cy="6922413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1043608" y="0"/>
            <a:ext cx="7272808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200" b="1" dirty="0" smtClean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Наши «цветочки»: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Девочки и мальчики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Были совсем крошки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Подросли немножко,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Вы порадуйтесь за нас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Monotype Corsiva" pitchFamily="66" charset="0"/>
              </a:rPr>
              <a:t>Похлопайте в ладошки!</a:t>
            </a:r>
          </a:p>
          <a:p>
            <a:pPr algn="ctr"/>
            <a:endParaRPr lang="ru-RU" sz="40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4746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8640"/>
            <a:ext cx="9144000" cy="69224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7772400" cy="1281385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Мы расскажем вам о том :</a:t>
            </a:r>
            <a:b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  <a:t>Как мы в садике своём – очень весело живём</a:t>
            </a:r>
            <a:br>
              <a:rPr lang="ru-RU" sz="3200" b="1" dirty="0">
                <a:solidFill>
                  <a:srgbClr val="C00000"/>
                </a:solidFill>
                <a:latin typeface="Monotype Corsiva" pitchFamily="66" charset="0"/>
              </a:rPr>
            </a:b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24744"/>
            <a:ext cx="8964488" cy="5733256"/>
          </a:xfrm>
        </p:spPr>
        <p:txBody>
          <a:bodyPr>
            <a:normAutofit/>
          </a:bodyPr>
          <a:lstStyle/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Марина\Desktop\ясли 2018\режимные моменты\SDC126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88202"/>
            <a:ext cx="6570301" cy="492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34768"/>
            <a:ext cx="9144000" cy="69224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7772400" cy="1440160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Утренняя  гимнастика</a:t>
            </a:r>
            <a:b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Малыши-крепыши вышли на зарядку,</a:t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Малыши-крепыши делают зарядку.</a:t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/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endParaRPr lang="ru-RU" sz="18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marL="514350" indent="-514350" algn="l">
              <a:buFont typeface="+mj-lt"/>
              <a:buAutoNum type="arabicPeriod"/>
            </a:pPr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Марина\Desktop\ясли 2018\наши игры\SDC1194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412776"/>
            <a:ext cx="2664296" cy="199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Марина\Desktop\ясли 2018\наши игры\SDC119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935" y="1412776"/>
            <a:ext cx="2653441" cy="1990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Марина\Desktop\ясли 2018\режимные моменты\SDC1256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280" y="3717032"/>
            <a:ext cx="3153064" cy="2364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Марина\Desktop\ясли 2018\режимные моменты\SDC125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05566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64051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7581"/>
            <a:ext cx="9144000" cy="692241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404664"/>
            <a:ext cx="7844408" cy="1065361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latin typeface="Monotype Corsiva" pitchFamily="66" charset="0"/>
              </a:rPr>
              <a:t>Культурно-гигиенические навыки</a:t>
            </a:r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Ой, лады, лады, лады,</a:t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Не боимся мы воды.</a:t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Чисто умываемся-</a:t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Маме улыбаемся.</a:t>
            </a:r>
            <a:br>
              <a:rPr lang="ru-RU" sz="18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</a:br>
            <a:endParaRPr lang="ru-RU" sz="18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9144000" cy="5589240"/>
          </a:xfrm>
        </p:spPr>
        <p:txBody>
          <a:bodyPr>
            <a:normAutofit/>
          </a:bodyPr>
          <a:lstStyle/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Picture 2" descr="C:\Users\Марина\Desktop\ясли 2018\режимные моменты\SDC125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Марина\Desktop\ясли 2018\режимные моменты\SDC1257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977" y="1556792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Марина\Desktop\ясли 2018\режимные моменты\SDC1257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780039"/>
            <a:ext cx="2904323" cy="217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Марина\Desktop\ясли 2018\режимные моменты\SDC1257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861048"/>
            <a:ext cx="2688299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29880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7581"/>
            <a:ext cx="9144000" cy="69224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26876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</a:t>
            </a:r>
            <a:endParaRPr lang="ru-RU" sz="28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0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600" dirty="0" smtClean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Не все умели кушать ложкой,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Но подросли с годок-немножко,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Теперь смотрите-ка скорее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Кушать сами мы умеем!</a:t>
            </a:r>
          </a:p>
          <a:p>
            <a:pPr algn="ctr"/>
            <a:endParaRPr lang="ru-RU" sz="16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3074" name="Picture 2" descr="C:\Users\Марина\Desktop\ясли 2018\режимные моменты\SDC125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91980"/>
            <a:ext cx="3168352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Марина\Desktop\ясли 2018\режимные моменты\SDC125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68960"/>
            <a:ext cx="3356109" cy="251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7581"/>
            <a:ext cx="9144000" cy="69224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26876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</a:t>
            </a:r>
            <a:endParaRPr lang="ru-RU" sz="2800" dirty="0" smtClean="0"/>
          </a:p>
        </p:txBody>
      </p:sp>
      <p:pic>
        <p:nvPicPr>
          <p:cNvPr id="4098" name="Picture 2" descr="C:\Users\Марина\Desktop\ясли 2018\наши игры\20190124_1156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3648405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15616" y="116632"/>
            <a:ext cx="70567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Навыки самообслуживания</a:t>
            </a:r>
          </a:p>
          <a:p>
            <a:pPr algn="ctr"/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Сам колготки ты сними и на стульчик убери.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099" name="Picture 3" descr="C:\Users\Марина\Desktop\ясли 2018\режимные моменты\SDC1259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66" y="1209820"/>
            <a:ext cx="3534969" cy="2651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371998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7581"/>
            <a:ext cx="9144000" cy="69224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26876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</a:t>
            </a:r>
            <a:endParaRPr lang="ru-RU" sz="28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850266" y="260648"/>
            <a:ext cx="77541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Вот сейчас, вот сейчас наступает «тихий» час,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Надо тихо лежать, никому не мешать.</a:t>
            </a:r>
          </a:p>
          <a:p>
            <a:pPr algn="ctr"/>
            <a:endParaRPr lang="ru-RU" sz="16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5122" name="Picture 2" descr="C:\Users\Марина\Desktop\ясли 2018\режимные моменты\SDC1258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266" y="1412776"/>
            <a:ext cx="3312368" cy="248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Марина\Desktop\ясли 2018\наши игры\SDC1207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9648" y="2473091"/>
            <a:ext cx="3386781" cy="2540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16627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8012" y="0"/>
            <a:ext cx="9144000" cy="69224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26876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</a:t>
            </a:r>
            <a:endParaRPr lang="ru-RU" sz="28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08012" y="188639"/>
            <a:ext cx="892848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Образовательная деятельность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Очень любим мы лепить,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Рисовать и красить!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Так стараемся друзья,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Что порой отмыть нельзя!</a:t>
            </a:r>
          </a:p>
          <a:p>
            <a:pPr algn="ctr"/>
            <a:endParaRPr lang="ru-RU" sz="1600" b="1" dirty="0">
              <a:solidFill>
                <a:schemeClr val="tx2">
                  <a:lumMod val="50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6146" name="Picture 2" descr="C:\Users\Марина\Desktop\ясли 2018\конспекты занятий\ривание Клубочки для котят\SDC1219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24975"/>
            <a:ext cx="252028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Марина\Desktop\ясли 2018\конспекты занятий\фото и конспект НОД по рисованию УКРАСИМ ТАРЕЛОЧКУ\SDC124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945912"/>
            <a:ext cx="2633522" cy="171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Марина\Desktop\ясли 2018\фото занятий\конструирование\SDC121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49080"/>
            <a:ext cx="2580531" cy="193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H:\для портфолио 2019 года\фото подарок маме\SDC12514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080" y="4149080"/>
            <a:ext cx="2677441" cy="2008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16798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Ирина\Desktop\труд фото\0c095fbb0f4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7581"/>
            <a:ext cx="9144000" cy="6922413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1268760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  </a:t>
            </a:r>
            <a:endParaRPr lang="ru-RU" sz="2800" dirty="0" smtClean="0"/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88640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Monotype Corsiva" pitchFamily="66" charset="0"/>
              </a:rPr>
              <a:t>Игровая деятельность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Мы весёлые ребята,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Любим бегать и играть</a:t>
            </a:r>
          </a:p>
          <a:p>
            <a:pPr algn="ctr"/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 Black" pitchFamily="34" charset="0"/>
              </a:rPr>
              <a:t>«Ну попробуй нас догнать!»</a:t>
            </a:r>
          </a:p>
        </p:txBody>
      </p:sp>
      <p:pic>
        <p:nvPicPr>
          <p:cNvPr id="7170" name="Picture 2" descr="C:\Users\Марина\Desktop\ясли 2018\наши игры\20181207_0749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750" y="1700808"/>
            <a:ext cx="1835248" cy="137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Марина\Desktop\ясли 2018\режимные моменты\SDC125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76" y="3333310"/>
            <a:ext cx="1951789" cy="1463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Марина\Desktop\ясли 2018\режимные моменты\20180918_15541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542903"/>
            <a:ext cx="1571888" cy="209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Марина\Desktop\ясли 2018\режимные моменты\SDC1256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789040"/>
            <a:ext cx="2249852" cy="1687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Марина\Desktop\ясли 2018\режимные моменты\20190517_11001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013176"/>
            <a:ext cx="1920213" cy="1440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 descr="C:\Users\Марина\Desktop\ясли 2018\наши игры\20180808_10254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868" y="4065231"/>
            <a:ext cx="1427012" cy="1902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C:\Users\Марина\Desktop\ясли 2018\наши игры\20190321_09172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46396"/>
            <a:ext cx="1377754" cy="183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08015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138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Мы расскажем вам о том : Как мы в садике своём – очень весело живём </vt:lpstr>
      <vt:lpstr> Утренняя  гимнастика Малыши-крепыши вышли на зарядку, Малыши-крепыши делают зарядку.    </vt:lpstr>
      <vt:lpstr>Культурно-гигиенические навыки Ой, лады, лады, лады, Не боимся мы воды. Чисто умываемся- Маме улыбаемся.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Трудовое воспитание детей дошкольного возраста</dc:title>
  <dc:creator>dns</dc:creator>
  <cp:lastModifiedBy>Марина</cp:lastModifiedBy>
  <cp:revision>87</cp:revision>
  <dcterms:created xsi:type="dcterms:W3CDTF">2015-03-14T08:54:37Z</dcterms:created>
  <dcterms:modified xsi:type="dcterms:W3CDTF">2019-06-06T17:29:37Z</dcterms:modified>
</cp:coreProperties>
</file>