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62" r:id="rId6"/>
    <p:sldId id="257" r:id="rId7"/>
    <p:sldId id="261" r:id="rId8"/>
    <p:sldId id="265" r:id="rId9"/>
    <p:sldId id="266" r:id="rId10"/>
    <p:sldId id="258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4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3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0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6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1470-B08A-48A6-B64D-03B748D5B9EB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0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8348" y="2663444"/>
            <a:ext cx="671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«Стань заметней на дороге!»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6529" y="4790941"/>
            <a:ext cx="374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старшей группы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Крюкова М.А.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65927" y="1429555"/>
            <a:ext cx="8002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№32 «Теремок»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7155"/>
            <a:ext cx="1882529" cy="20242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058" y="381000"/>
            <a:ext cx="11103428" cy="60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4" name="Рисунок 3" descr="zasvetis_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743" y="348342"/>
            <a:ext cx="11234057" cy="607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113" y="3048001"/>
            <a:ext cx="951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детям купите , родители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пусть на дороге их видят водители!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amasvjet_assortimjent_aksjessuar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827" y="404055"/>
            <a:ext cx="11016343" cy="243885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imag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184" y="3445329"/>
            <a:ext cx="1933303" cy="3020786"/>
          </a:xfrm>
          <a:prstGeom prst="roundRect">
            <a:avLst/>
          </a:prstGeom>
          <a:ln w="57150"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potsFrameColou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1521245026058_540565_1440x960_1521245026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4687" y="580886"/>
            <a:ext cx="3962400" cy="2815458"/>
          </a:xfrm>
          <a:prstGeom prst="round2SameRect">
            <a:avLst>
              <a:gd name="adj1" fmla="val 16667"/>
              <a:gd name="adj2" fmla="val 26991"/>
            </a:avLst>
          </a:prstGeom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6058" y="522515"/>
            <a:ext cx="10994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Пешеходы являются одной из наименее защищенных категорий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 дорожного движения - именно на них ежегодно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приходится треть от всех дорожных происшествий.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период с октября по декабрь приходится более трети  ДТП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пострадавшими за год.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Аварии с пешеходами чаще происходят в вечернее время и 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 недели, большая часть среди пострадавших - именно пешеходы.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причин таких наездов - водители не видят людей на шоссе.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72" y="4332512"/>
            <a:ext cx="5769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пешеходы обязаны носить на одежде светоотражающие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движении по проезжей части вне населенных пунктов в темное время суток. Ранее ношение светоотражателей носило рекомендательный характер.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g_og_1462878265226486628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6686" y="3309257"/>
            <a:ext cx="4550229" cy="2729631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image_image_31357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058" y="435429"/>
            <a:ext cx="11125199" cy="603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8" name="Рисунок 7" descr="rasstoyanie-f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742" y="391142"/>
            <a:ext cx="11125201" cy="60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144" y="631371"/>
            <a:ext cx="925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Водителю легче заметить одежду ярких цветов!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нужно носить на одежде светоотражающие элементы–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ФЛИКЕРЫ!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9845157af860dc8e1f6f6251e35b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2757" y="3374572"/>
            <a:ext cx="4408713" cy="2939142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 descr="15041851212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00318" y="2384445"/>
            <a:ext cx="2963624" cy="3885725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7" y="757644"/>
            <a:ext cx="10723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maxresdefault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06812" y="4774319"/>
            <a:ext cx="2872064" cy="1615536"/>
          </a:xfrm>
          <a:prstGeom prst="round2Same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1405" y="468351"/>
            <a:ext cx="1084923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Многие гениальные изобретения в науке и технике были сделаны только благодаря наблюдению за природой и живым миром планеты.  Особенности зрения кошек и сов были использованы при разработке приборов ночного видения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катафотов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265" y="1334530"/>
            <a:ext cx="1074967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«кошачьих глаз», то есть пассивной системы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катафотов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началась в 1933 году в Великобритании. Их создателем был Перси Шоу, владелец небольшой фирмы, занимающейся строительством и ремонтом дорог. Согласно одной из версии, Шоу, возвращаясь ночью домой, увидел кота на обочине, в чьих глазах отражались фары его автомобиля.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1521" y="2455817"/>
            <a:ext cx="10358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Вдохновленный этим «дьявольским» видением, он в дальнейшей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своей деятельности полностью переключился на изобретение,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развитие и улучшение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световозвращателей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Оказывается в темноте глаз кошки широко открыт, поэтому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него попадает весь свет от фары или фонаря. Задняя стенка глаза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покрыта специальным веществом, напоминающим отполированное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серебро. Она отражает каждый лучик света, проникающий в глаз.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39113" y="518983"/>
            <a:ext cx="679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чего все началось…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ateye-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21027" y="2818157"/>
            <a:ext cx="4671901" cy="2816524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4624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0778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43" y="631371"/>
            <a:ext cx="106026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 – ЭТО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Светоотражающие элементы  (светоотражатели) предназначены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увеличения видимости пешеходов в темное время суток.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41204068_m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2915" y="2503713"/>
            <a:ext cx="3483429" cy="3483429"/>
          </a:xfrm>
          <a:prstGeom prst="rect">
            <a:avLst/>
          </a:prstGeom>
        </p:spPr>
      </p:pic>
      <p:pic>
        <p:nvPicPr>
          <p:cNvPr id="7" name="Рисунок 6" descr="YmPQOrTZlU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9051" y="2562549"/>
            <a:ext cx="4976948" cy="3573293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img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514" y="391886"/>
            <a:ext cx="11125200" cy="611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29" y="457200"/>
            <a:ext cx="10508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ношения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 быть видны с любого направления. Нельзя носить светоотражатель только с одной стороны. Проезжая с другой стороны водитель его просто не заметит.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пешеходе должно находиться не менее 4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 левой и правой руках, на груди и спине. Чем больше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тем лучше. Особенно это касается маленьких детей. Из-за своего маленького роста дети почти незаметны для автомобилиста.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должны прикрепляться к детским коляскам, санкам, скейтбордам, велосипедам и обязательно со всех сторон.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8129" y="2687410"/>
            <a:ext cx="1621770" cy="218939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1455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89371" y="2699656"/>
            <a:ext cx="1625601" cy="2438402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243276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08765" y="2652485"/>
            <a:ext cx="2484664" cy="3312885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6f468d183fb02c75f50703cf5c835e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52856" y="4682473"/>
            <a:ext cx="2263205" cy="1696556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Рисунок 10" descr="y_e54575f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4285" y="4571999"/>
            <a:ext cx="2394858" cy="1796144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310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61</cp:revision>
  <dcterms:created xsi:type="dcterms:W3CDTF">2018-10-19T11:17:47Z</dcterms:created>
  <dcterms:modified xsi:type="dcterms:W3CDTF">2019-11-13T10:46:30Z</dcterms:modified>
</cp:coreProperties>
</file>