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D762-4149-40EE-8EA4-F92D8EBB97F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4BA2-B71B-49B7-9874-03FC7B527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9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4BA2-B71B-49B7-9874-03FC7B527C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836712"/>
            <a:ext cx="4248472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Дома с пользой посидим </a:t>
            </a:r>
          </a:p>
          <a:p>
            <a:pPr algn="ctr">
              <a:spcAft>
                <a:spcPts val="800"/>
              </a:spcAft>
            </a:pPr>
            <a:r>
              <a:rPr lang="ru-RU" sz="2800" b="1" i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И здоровье сохраним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2856"/>
            <a:ext cx="7992888" cy="366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Займемся делом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 </a:t>
            </a:r>
            <a:r>
              <a:rPr lang="ru-RU" sz="6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ru-RU" sz="6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даленке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Средняя группа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 здание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7560840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Сейчас, в период вынужденной самоизоляции, дети вместе с родителями остались дома на продолжительное время. Но не стоит расстраиваться и впадать в уныние.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Наше предложение родителям, дистанционно провести определенную деятельность с детьми, которая была запланирована до карантина, была оценена ими  положительно.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В итоге наши ребята, занимаясь с родителями дистанционно, испытали чувства, будто они снова оказались в детском саду.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Рисование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Тема: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«Как колосок стал хлебушком»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закрепить знания детей о хлебобулочных изделиях, о том из чего их пекут; как мука попадает в пекарни, работать красками; развивать логическое мышление; закреплять умение чисто промывать кисть перед использованием краски другого цвета.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2132856"/>
            <a:ext cx="2520280" cy="3360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57572"/>
            <a:ext cx="2499742" cy="3332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50" y="2157572"/>
            <a:ext cx="2520280" cy="3360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94856" y="5490561"/>
            <a:ext cx="264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Пантелеевых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«Владу и Мирославе вдвоем веселее рисовать»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8412" y="5517944"/>
            <a:ext cx="273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Ворониных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«Кирилл очень старался»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12768" y="5517944"/>
            <a:ext cx="2905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Казаковых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Веры отлично получается»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ФЭМП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счет. Ориентировка в пространстве. Логическая задача.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соотносить цифру с количеством предметов; обозначать словами положение предмета на листе бумаги. Способствовать развитию зрительного внимания. Формировать умение понимать учебную задачу и выполнять её самостоятельно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r="11105"/>
          <a:stretch/>
        </p:blipFill>
        <p:spPr>
          <a:xfrm>
            <a:off x="2893228" y="2564904"/>
            <a:ext cx="3329128" cy="2163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93" b="3737"/>
          <a:stretch/>
        </p:blipFill>
        <p:spPr>
          <a:xfrm>
            <a:off x="6315690" y="2122490"/>
            <a:ext cx="2225152" cy="3337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3" b="3864"/>
          <a:stretch/>
        </p:blipFill>
        <p:spPr>
          <a:xfrm>
            <a:off x="483610" y="2169314"/>
            <a:ext cx="2339659" cy="3275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83609" y="5481368"/>
            <a:ext cx="2339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Локотковых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«Максим любит математику» </a:t>
            </a:r>
            <a:endParaRPr lang="ru-RU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3927" y="4869160"/>
            <a:ext cx="3159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Семья Кузнецовых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«Василиса внимательно рассматривает задание»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0023" y="5516616"/>
            <a:ext cx="2480006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Семья Зуевых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«Ева выполнила все быстро и правильно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4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8515" y="534824"/>
            <a:ext cx="258147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Без игры никуда 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телефон\фото\Viber Images\IMG-9673afbf501d8a9a0b7961fae858b369-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/>
          <a:stretch/>
        </p:blipFill>
        <p:spPr bwMode="auto">
          <a:xfrm>
            <a:off x="480810" y="1583997"/>
            <a:ext cx="2232248" cy="34764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42" y="4154453"/>
            <a:ext cx="2887849" cy="2165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46" y="1109994"/>
            <a:ext cx="3059832" cy="2294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39" y="1147190"/>
            <a:ext cx="2489303" cy="3319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49209" y="765272"/>
            <a:ext cx="2374540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Семья Плотниковых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«Гонщик - Миша готов к заданию»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1018" y="3404868"/>
            <a:ext cx="3150096" cy="59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Семья </a:t>
            </a:r>
            <a:r>
              <a:rPr lang="ru-RU" sz="1600" b="1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Тварновых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«Роберт защищает крепость»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3710" y="5207127"/>
            <a:ext cx="2570310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Семья Комковых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«Настины куклы пришли с прогулки»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0559" y="4622840"/>
            <a:ext cx="2687945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82828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Семья Фроловых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282828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«У Вариных принцесс красивый замок»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8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мои!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 время вынужденной самоизоляции у детей пропадает возможность удовлетворять некоторые психологические потребности, которые раньше удовлетворялись простым выходом из дома и ежедневным общением с окружающей средой. Это может вылиться в депрессию или проявиться в повышенной возбудимости и даже агрессивности. Однако даже в самых страшных экстремальных ситуациях напряжение ребенка не бывает катастрофическим, если он чувствует близость и внимание родных. Поэтому, уважаемые родители!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больше времени для ласки;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Дайте возможность ребенку получать новые впечатления;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Расскажите о чем-то новом своему малышу;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Займитесь совместными делами.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детки, переживут происходящее с минимальными потерями для психики.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241331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259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2014-07-06T18:18:01Z</dcterms:created>
  <dcterms:modified xsi:type="dcterms:W3CDTF">2020-04-20T08:34:03Z</dcterms:modified>
</cp:coreProperties>
</file>