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387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EBAFD-EEC0-4A12-BF6D-0B6B0F8BD03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9F0D0-2067-4421-8236-C55B5BC92A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EBAFD-EEC0-4A12-BF6D-0B6B0F8BD03E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F0D0-2067-4421-8236-C55B5BC92A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908720"/>
            <a:ext cx="6696744" cy="3384375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#</a:t>
            </a:r>
            <a:r>
              <a:rPr lang="ru-RU" sz="2800" dirty="0" err="1"/>
              <a:t>оставайтесьдома</a:t>
            </a:r>
            <a:br>
              <a:rPr lang="ru-RU" sz="2800" dirty="0"/>
            </a:b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К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онсультация для родителей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«Пасха — главный православный 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праздник в семье»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C00000"/>
                </a:solidFill>
              </a:rPr>
              <a:t>Семейные традиции</a:t>
            </a:r>
            <a:br>
              <a:rPr lang="ru-RU" sz="2000" dirty="0">
                <a:solidFill>
                  <a:srgbClr val="C00000"/>
                </a:solidFill>
              </a:rPr>
            </a:br>
            <a:br>
              <a:rPr lang="ru-RU" sz="2000" dirty="0">
                <a:solidFill>
                  <a:srgbClr val="C00000"/>
                </a:solidFill>
              </a:rPr>
            </a:br>
            <a:br>
              <a:rPr lang="ru-RU" sz="2000" dirty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071670" y="3789040"/>
            <a:ext cx="7072330" cy="1440160"/>
          </a:xfrm>
        </p:spPr>
        <p:txBody>
          <a:bodyPr>
            <a:normAutofit/>
          </a:bodyPr>
          <a:lstStyle/>
          <a:p>
            <a:pPr algn="r"/>
            <a:r>
              <a:rPr lang="ru-RU" b="1" i="1" dirty="0">
                <a:solidFill>
                  <a:srgbClr val="C00000"/>
                </a:solidFill>
              </a:rPr>
              <a:t>В старшей группе</a:t>
            </a:r>
          </a:p>
          <a:p>
            <a:pPr algn="r"/>
            <a:r>
              <a:rPr lang="ru-RU" b="1" i="1" dirty="0">
                <a:solidFill>
                  <a:srgbClr val="C00000"/>
                </a:solidFill>
              </a:rPr>
              <a:t>Компенсирующего вида с нарушениями речи (ОНР)</a:t>
            </a:r>
          </a:p>
          <a:p>
            <a:pPr algn="r"/>
            <a:r>
              <a:rPr lang="ru-RU" b="1" i="1" dirty="0">
                <a:solidFill>
                  <a:srgbClr val="C00000"/>
                </a:solidFill>
              </a:rPr>
              <a:t>от 5-6 лет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55976" y="5589240"/>
            <a:ext cx="3083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  <a:p>
            <a:pPr algn="ctr"/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СЕМЬЯ  МАЛЫШЕВЫХ</a:t>
            </a:r>
            <a:endParaRPr lang="ru-RU" sz="3600" dirty="0"/>
          </a:p>
        </p:txBody>
      </p:sp>
      <p:pic>
        <p:nvPicPr>
          <p:cNvPr id="3" name="Picture 2" descr="C:\Users\Марина\Desktop\Малышевы\IMG-bf2ed8ef923661214fdc89236deabcf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836712"/>
            <a:ext cx="2078088" cy="20780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Марина\Desktop\Малышевы\IMG-9e643412fc364889e4cbb4aa9a4a3a68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82" y="770109"/>
            <a:ext cx="1834553" cy="24460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" name="Picture 4" descr="C:\Users\Марина\Desktop\Малышевы\IMG-fbd9aa759636b24323250499a0e5e380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85" y="942098"/>
            <a:ext cx="2102091" cy="2102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6" descr="C:\Users\Марина\Desktop\Малышевы\IMG-52ccff5092f9214e6998f13bc2225ca3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74014"/>
            <a:ext cx="1934072" cy="2578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055" name="Picture 7" descr="C:\Users\Марина\Desktop\Малышевы\IMG-bfab392038f311143f86fe2fc380e83f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88511"/>
            <a:ext cx="2062328" cy="27497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8419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44624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Православный Праздник Светлого Христова Воскресения </a:t>
            </a:r>
            <a:r>
              <a:rPr lang="ru-RU" sz="1400" dirty="0"/>
              <a:t>- </a:t>
            </a:r>
            <a:r>
              <a:rPr lang="ru-RU" sz="1400" b="1" dirty="0">
                <a:solidFill>
                  <a:srgbClr val="FF0000"/>
                </a:solidFill>
              </a:rPr>
              <a:t>Пасха </a:t>
            </a:r>
            <a:r>
              <a:rPr lang="ru-RU" sz="1400" dirty="0"/>
              <a:t>- это семейный праздник, к которому готовятся задолго до празднования: наводят чистоту в доме, пекут куличи, пироги, готовят различные угощения, подарки родным и близким, красят яйца.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Пасха</a:t>
            </a:r>
            <a:r>
              <a:rPr lang="ru-RU" sz="1400" dirty="0"/>
              <a:t> – самый радостный и большой праздник христиан. Название праздника происходит от древнееврейского </a:t>
            </a:r>
            <a:r>
              <a:rPr lang="ru-RU" sz="1400" i="1" dirty="0"/>
              <a:t>«</a:t>
            </a:r>
            <a:r>
              <a:rPr lang="ru-RU" sz="1400" i="1" dirty="0" err="1"/>
              <a:t>Песах</a:t>
            </a:r>
            <a:r>
              <a:rPr lang="ru-RU" sz="1400" i="1" dirty="0"/>
              <a:t>»</a:t>
            </a:r>
            <a:r>
              <a:rPr lang="ru-RU" sz="1400" dirty="0"/>
              <a:t>, что означает </a:t>
            </a:r>
            <a:r>
              <a:rPr lang="ru-RU" sz="1400" i="1" dirty="0"/>
              <a:t>«пощада»</a:t>
            </a:r>
            <a:r>
              <a:rPr lang="ru-RU" sz="1400" dirty="0"/>
              <a:t>, </a:t>
            </a:r>
            <a:r>
              <a:rPr lang="ru-RU" sz="1400" i="1" dirty="0"/>
              <a:t>«избавление»</a:t>
            </a:r>
            <a:r>
              <a:rPr lang="ru-RU" sz="1400" dirty="0"/>
              <a:t>. По календарю Пасха всегда приходится на воскресенье, это очень древний праздник.</a:t>
            </a:r>
          </a:p>
          <a:p>
            <a:r>
              <a:rPr lang="ru-RU" sz="1400" dirty="0"/>
              <a:t>Ликует природа, все вокруг оживает и цветет. Празднование Пасхи стало уже традицией. Но дети имеют недостаточные представления об этом празднике, о росписи пасхальных яиц, о старинных играх-забавах. Задача родителей объяснить детям суть праздника, рассказать некоторые традиции его празднования.</a:t>
            </a:r>
          </a:p>
          <a:p>
            <a:r>
              <a:rPr lang="ru-RU" sz="1400" b="1" u="sng" dirty="0"/>
              <a:t>Рекомендации родителям по совместной работе с детьми:</a:t>
            </a:r>
            <a:endParaRPr lang="ru-RU" sz="1400" b="1" dirty="0"/>
          </a:p>
          <a:p>
            <a:r>
              <a:rPr lang="ru-RU" sz="1400" dirty="0"/>
              <a:t>• Раскрасьте вместе с детьми яйца. Используйте перья, </a:t>
            </a:r>
            <a:r>
              <a:rPr lang="ru-RU" sz="1400" dirty="0" err="1"/>
              <a:t>бисер,наклейки</a:t>
            </a:r>
            <a:r>
              <a:rPr lang="ru-RU" sz="1400" dirty="0"/>
              <a:t>, воск и т. д. Совместная работа всегда сближает и сплачивает.</a:t>
            </a:r>
          </a:p>
          <a:p>
            <a:r>
              <a:rPr lang="ru-RU" sz="1400" dirty="0"/>
              <a:t>• Испеките вместе кулич. Поручите ребенку всыпать муку, </a:t>
            </a:r>
            <a:r>
              <a:rPr lang="ru-RU" sz="1400" dirty="0" err="1"/>
              <a:t>сахар,разбить</a:t>
            </a:r>
            <a:r>
              <a:rPr lang="ru-RU" sz="1400" dirty="0"/>
              <a:t> яйца, разложить тесто по формочкам.</a:t>
            </a:r>
          </a:p>
          <a:p>
            <a:r>
              <a:rPr lang="ru-RU" sz="1400" dirty="0"/>
              <a:t>• Украсьте белой глазурью и цветным сахаром пасхальные куличи.</a:t>
            </a:r>
          </a:p>
          <a:p>
            <a:r>
              <a:rPr lang="ru-RU" sz="1400" dirty="0"/>
              <a:t>• Расскажите о Пасхе, о ее традициях и истории, о Великом Посте понятными для ребёнка </a:t>
            </a:r>
            <a:r>
              <a:rPr lang="ru-RU" sz="1400"/>
              <a:t>словами.</a:t>
            </a:r>
            <a:endParaRPr lang="ru-RU" sz="1400" dirty="0"/>
          </a:p>
          <a:p>
            <a:r>
              <a:rPr lang="ru-RU" sz="1400" dirty="0"/>
              <a:t>• Изготовьте для родных и близких подарки – курочки, цыплята, пасхальные зайцы, свечи, веночки, корзиночки.</a:t>
            </a:r>
          </a:p>
          <a:p>
            <a:r>
              <a:rPr lang="ru-RU" sz="1400" dirty="0"/>
              <a:t>• Нарисуйте пасхальные открытки.</a:t>
            </a:r>
          </a:p>
          <a:p>
            <a:r>
              <a:rPr lang="ru-RU" sz="1400" dirty="0"/>
              <a:t>• Поиграйте с детьми в игры </a:t>
            </a:r>
            <a:r>
              <a:rPr lang="ru-RU" sz="1400" i="1" dirty="0"/>
              <a:t>«Катание яиц с горки»</a:t>
            </a:r>
            <a:r>
              <a:rPr lang="ru-RU" sz="1400" dirty="0"/>
              <a:t>, </a:t>
            </a:r>
            <a:r>
              <a:rPr lang="ru-RU" sz="1400" i="1" dirty="0"/>
              <a:t>«У кого дальше укатится яйцо»</a:t>
            </a:r>
            <a:r>
              <a:rPr lang="ru-RU" sz="1400" dirty="0"/>
              <a:t>.</a:t>
            </a:r>
          </a:p>
          <a:p>
            <a:r>
              <a:rPr lang="ru-RU" sz="1400" dirty="0"/>
              <a:t>Приобщение детей к народной культуре позволит расширить кругозор ребенка, познакомит с русскими традициями, воспитывает патриотизм с малого возраста.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Как рассказать ребенку о Пасхе?</a:t>
            </a:r>
          </a:p>
          <a:p>
            <a:pPr algn="ctr"/>
            <a:r>
              <a:rPr lang="ru-RU" sz="1600" dirty="0"/>
              <a:t>Небольшой рассказ о жизни и смерти Иисуса Христа внесет смысл и понимание в праздник Пасхи. </a:t>
            </a:r>
            <a:r>
              <a:rPr lang="ru-RU" sz="1600" u="sng" dirty="0"/>
              <a:t>Рассказать ребенку о Пасхе можно примерно таким образом:</a:t>
            </a:r>
          </a:p>
          <a:p>
            <a:r>
              <a:rPr lang="ru-RU" sz="1600" dirty="0"/>
              <a:t>«Мы с тобой готовимся к празднику Пасхи, это самый главный церковный праздник и посвящен он воскрешению из мертвых сына Бога Иисуса Христа. Когда-то очень давно Бог послал на землю своего сына Иисуса, который вырос среди людей и потом победил Смерть и воскрес из мертвых. Он мог выбрать и не умирать, но он предпочел смерть, чтобы помочь людям избавиться от своих грехов. Иисус умер в пятницу, его распяли на кресте, а в воскресенье произошло сильное землетрясение, и Иисус встал и вышел из своей усыпальницы. Иисус показал, что мы умираем не навсегда, потом мы просыпаемся и уходим на небо, где живем другой вечной и очень счастливой жизнью. Иисус очень хороший, он очень сильно любил всех людей, и учил их, что в сердце должна всегда жить любовь ко всем людям. И свой поступок он совершил из очень большой Любви ко всем живым существам. С тех пор на Пасху люди красят яйца и пекут особый пасхальный хлеб: это символы нового рождения и вечной жизни».</a:t>
            </a:r>
          </a:p>
          <a:p>
            <a:r>
              <a:rPr lang="ru-RU" sz="1400" dirty="0"/>
              <a:t> </a:t>
            </a:r>
          </a:p>
        </p:txBody>
      </p:sp>
      <p:pic>
        <p:nvPicPr>
          <p:cNvPr id="3" name="Рисунок 2" descr="hello_html_363855d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559" y="3645024"/>
            <a:ext cx="2304256" cy="2488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10614296" cy="646331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СОКОЛОВЫХ  </a:t>
            </a:r>
            <a:r>
              <a:rPr lang="ru-RU" sz="1400" dirty="0"/>
              <a:t> </a:t>
            </a:r>
          </a:p>
        </p:txBody>
      </p:sp>
      <p:pic>
        <p:nvPicPr>
          <p:cNvPr id="1026" name="Picture 2" descr="C:\Users\Марина\Desktop\Соколовы\IMG-869299b3e04924550d3baca5635790d7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8583"/>
            <a:ext cx="189021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Марина\Desktop\Соколовы\IMG-a87720f09e94992f7631a30322002d1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509" y="3344551"/>
            <a:ext cx="1697385" cy="3017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Марина\Desktop\Соколовы\IMG-be09c4b7aac33d7220c1fe1bda78846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54362"/>
            <a:ext cx="1319644" cy="2346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Марина\Desktop\Соколовы\IMG-3d401055709ef3794843932d37448c62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36912"/>
            <a:ext cx="1823067" cy="3241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Марина\Desktop\Соколовы\IMG-2b43c7f0a0c1d8d71d527bd810bf525c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44551"/>
            <a:ext cx="1549363" cy="27544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Марина\Desktop\Соколовы\IMG-b8672b0bf8b6348e5cefbd896f48ace0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08720"/>
            <a:ext cx="1295192" cy="2302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74384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СЕМЬЯ МАСЛОВЫХ</a:t>
            </a:r>
          </a:p>
        </p:txBody>
      </p:sp>
      <p:pic>
        <p:nvPicPr>
          <p:cNvPr id="2050" name="Picture 2" descr="C:\Users\Марина\Desktop\Масловы\IMG-599fb8c6cb87e0444b940d1cbe75d39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30615"/>
            <a:ext cx="1702550" cy="2270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C:\Users\Марина\Desktop\Масловы\IMG-af99c594a040e4646606daca65bccf43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81947"/>
            <a:ext cx="1888940" cy="25185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C:\Users\Марина\Desktop\Масловы\IMG-5ac86f7d3ab9025d9b06693b321a041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1885392" cy="25138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3" name="Picture 5" descr="C:\Users\Марина\Desktop\Масловы\IMG-d32697391fbea1c2a1c52298186c99e4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55291"/>
            <a:ext cx="1869500" cy="1402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4" name="Picture 6" descr="C:\Users\Марина\Desktop\Масловы\IMG-6f9505b88126050f37d4d004980c84b7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39" y="4077072"/>
            <a:ext cx="1994983" cy="14962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055" name="Picture 7" descr="C:\Users\Марина\Desktop\Масловы\IMG-9b8f698b88e40afa73aff0f566c43c78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79691"/>
            <a:ext cx="3407265" cy="25554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30107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СЕМЬЯ ТИХОНОВЫХ </a:t>
            </a:r>
            <a:r>
              <a:rPr lang="ru-RU" sz="1400" dirty="0"/>
              <a:t> </a:t>
            </a:r>
          </a:p>
        </p:txBody>
      </p:sp>
      <p:pic>
        <p:nvPicPr>
          <p:cNvPr id="3074" name="Picture 2" descr="C:\Users\Марина\Desktop\Тихоновы\IMG-83abab69f43fbaee6d791d7be86b0d75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1839983" cy="2722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Марина\Desktop\Тихоновы\IMG-38496c02e90a0f8dda8764575ea23d94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4744"/>
            <a:ext cx="1954057" cy="3059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C:\Users\Марина\Desktop\Тихоновы\IMG-de3250b6488bdd92c164d0c4a46758b4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3942"/>
            <a:ext cx="2231232" cy="2974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C:\Users\Марина\Desktop\Тихоновы\IMG-7ab9a8fff02eab42de7c81e2cb9b7bb2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25" y="3140968"/>
            <a:ext cx="1959980" cy="2613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8665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8641"/>
            <a:ext cx="4248472" cy="10081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СЕМЬЯ КУЗЯКИНЫХ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5" y="116633"/>
            <a:ext cx="3970785" cy="108012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СЕМЬЯ ПОЛЯКОВЫХ</a:t>
            </a:r>
          </a:p>
        </p:txBody>
      </p:sp>
      <p:pic>
        <p:nvPicPr>
          <p:cNvPr id="4099" name="Picture 3" descr="C:\Users\Марина\Desktop\Кузякины\IMG-8d79162e539f26cdd7f01a5ee8e6f47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996952" cy="2662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Марина\Desktop\Кузякины\IMG-50fa87053323654b2a0085475e238d6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06" y="3290906"/>
            <a:ext cx="1780928" cy="2374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1" name="Picture 5" descr="C:\Users\Марина\Desktop\Поляковы\IMG-20200418-WA00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05064"/>
            <a:ext cx="2674640" cy="2005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2" name="Picture 6" descr="C:\Users\Марина\Desktop\Поляковы\IMG-20200418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07423"/>
            <a:ext cx="2002237" cy="2669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08903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СЕМЬЯ ГАНИНЫХ</a:t>
            </a:r>
            <a:endParaRPr lang="ru-RU" sz="3600" dirty="0"/>
          </a:p>
        </p:txBody>
      </p:sp>
      <p:pic>
        <p:nvPicPr>
          <p:cNvPr id="1026" name="Picture 2" descr="C:\Users\Марина\Desktop\Ганины\IMG-a64bcab180743f8273967f91d0e7e229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19"/>
            <a:ext cx="1871192" cy="249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Ганины\IMG-a286d4baf2fcd7cf67c258493c4f9e76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3431704" cy="257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80722"/>
              </p:ext>
            </p:extLst>
          </p:nvPr>
        </p:nvGraphicFramePr>
        <p:xfrm>
          <a:off x="4583840" y="1268760"/>
          <a:ext cx="42592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Объект упаковщика для оболочки" showAsIcon="1" r:id="rId5" imgW="4258800" imgH="685440" progId="Package">
                  <p:embed/>
                </p:oleObj>
              </mc:Choice>
              <mc:Fallback>
                <p:oleObj name="Объект упаковщика для оболочки" showAsIcon="1" r:id="rId5" imgW="425880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83840" y="1268760"/>
                        <a:ext cx="4259263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66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СЕМЬЯ САВИНКИНЫХ</a:t>
            </a:r>
            <a:endParaRPr lang="ru-RU" sz="3600" dirty="0"/>
          </a:p>
        </p:txBody>
      </p:sp>
      <p:pic>
        <p:nvPicPr>
          <p:cNvPr id="2050" name="Picture 2" descr="C:\Users\Марина\Desktop\Савинкины\IMG-89ec8f99f274152b054370b3f5d3df5e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2249"/>
            <a:ext cx="1902877" cy="2537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на\Desktop\Савинкины\IMG-cae434d940868f2a4ed6914ae2d11e3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00753"/>
            <a:ext cx="1823467" cy="2431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Desktop\Савинкины\IMG-984bd3769d45d6af4b6df25af1705133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55" y="672249"/>
            <a:ext cx="2016224" cy="2688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на\Desktop\Савинкины\IMG-6f548d0f350b2671dc80503b5e70e41c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02" y="3384104"/>
            <a:ext cx="2376265" cy="31683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Марина\Desktop\Савинкины\IMG-b6608829a07a95a6d0fdb842e49b756e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60547"/>
            <a:ext cx="2384865" cy="31798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016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38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Тема Office</vt:lpstr>
      <vt:lpstr>Объект упаковщика для оболочки</vt:lpstr>
      <vt:lpstr>#оставайтесьдома  Консультация для родителей «Пасха — главный православный  праздник в семье» Семейные традиции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«Пасхальный»</dc:title>
  <dc:creator>Татьяна</dc:creator>
  <cp:lastModifiedBy>User</cp:lastModifiedBy>
  <cp:revision>18</cp:revision>
  <dcterms:created xsi:type="dcterms:W3CDTF">2015-12-05T20:41:01Z</dcterms:created>
  <dcterms:modified xsi:type="dcterms:W3CDTF">2020-04-21T15:05:02Z</dcterms:modified>
</cp:coreProperties>
</file>