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1" autoAdjust="0"/>
    <p:restoredTop sz="94660"/>
  </p:normalViewPr>
  <p:slideViewPr>
    <p:cSldViewPr snapToGrid="0">
      <p:cViewPr varScale="1">
        <p:scale>
          <a:sx n="55" d="100"/>
          <a:sy n="55" d="100"/>
        </p:scale>
        <p:origin x="73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29E5-3A9B-439C-AC52-28CB2C29119A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53B9-EB96-423C-8550-2AE0D3DC48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855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29E5-3A9B-439C-AC52-28CB2C29119A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53B9-EB96-423C-8550-2AE0D3DC48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103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29E5-3A9B-439C-AC52-28CB2C29119A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53B9-EB96-423C-8550-2AE0D3DC48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208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29E5-3A9B-439C-AC52-28CB2C29119A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53B9-EB96-423C-8550-2AE0D3DC48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330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29E5-3A9B-439C-AC52-28CB2C29119A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53B9-EB96-423C-8550-2AE0D3DC48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448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29E5-3A9B-439C-AC52-28CB2C29119A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53B9-EB96-423C-8550-2AE0D3DC48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921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29E5-3A9B-439C-AC52-28CB2C29119A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53B9-EB96-423C-8550-2AE0D3DC48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157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29E5-3A9B-439C-AC52-28CB2C29119A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53B9-EB96-423C-8550-2AE0D3DC48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477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29E5-3A9B-439C-AC52-28CB2C29119A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53B9-EB96-423C-8550-2AE0D3DC48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347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29E5-3A9B-439C-AC52-28CB2C29119A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53B9-EB96-423C-8550-2AE0D3DC48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323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29E5-3A9B-439C-AC52-28CB2C29119A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53B9-EB96-423C-8550-2AE0D3DC48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992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829E5-3A9B-439C-AC52-28CB2C29119A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453B9-EB96-423C-8550-2AE0D3DC48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75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b="1" dirty="0">
                <a:solidFill>
                  <a:srgbClr val="7030A0"/>
                </a:solidFill>
                <a:latin typeface="Segoe Script" panose="030B0504020000000003" pitchFamily="66" charset="0"/>
              </a:rPr>
              <a:t>Сидим дома с пользой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570694" y="4047564"/>
            <a:ext cx="3097305" cy="1465730"/>
          </a:xfrm>
        </p:spPr>
        <p:txBody>
          <a:bodyPr>
            <a:normAutofit lnSpcReduction="10000"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 воспитатели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Ильина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М.В.,</a:t>
            </a:r>
          </a:p>
          <a:p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Родяшова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И.К.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1мл.группа</a:t>
            </a:r>
          </a:p>
        </p:txBody>
      </p:sp>
    </p:spTree>
    <p:extLst>
      <p:ext uri="{BB962C8B-B14F-4D97-AF65-F5344CB8AC3E}">
        <p14:creationId xmlns:p14="http://schemas.microsoft.com/office/powerpoint/2010/main" val="4173321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457200"/>
            <a:ext cx="10663518" cy="4370294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можете проявить себя осознанными, внимательными и понимающими родителями. Вы можете стать для ваших детей источником вдохновения на новые, интересные дела, партнёром, другом и союзником в их детском мире. Сделать это не так сложно, как вам может показаться. Самое главное, принять это решение и начать испытывать НЕ эмоции раздражения от вынужденного сидения дома, а эмоции радости от совместного проживания текущей ситуации вместе со своим самым близким человеком на свете — ребёнком!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здоровы и помните, дети – отличная компания! Главное – правильный подход и позитивный настрой. И тогда ваши вынужденные выходные пройдут с пользой и весёлыми моментами!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407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779" y="394139"/>
            <a:ext cx="11603421" cy="4493171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Маленькие дети — очаровательные, озорные и счастливые искатели приключений, стремящиеся познать мир. Эти любознательные непоседы не останавливаются ни на секунду: ведь все, что их окружает, — так интересно да и к тому доставляет массу удовольствий. И конечно, своими открытиями очень хочется поделиться особенно с теми, кого больше всех любишь. И сегодня, когда детские сады закрыты на карантин, у нас есть возможность для того, чтобы пообщаться с ребенком, любить его и чему-то научить. Предлагаем вам несколько идей для будней в период самоизоляции, которые можно реализовать в пределах дома. Они помогут провести время с интересом и вам, и детям.</a:t>
            </a:r>
          </a:p>
        </p:txBody>
      </p:sp>
    </p:spTree>
    <p:extLst>
      <p:ext uri="{BB962C8B-B14F-4D97-AF65-F5344CB8AC3E}">
        <p14:creationId xmlns:p14="http://schemas.microsoft.com/office/powerpoint/2010/main" val="2376750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Segoe Script" panose="030B0504020000000003" pitchFamily="66" charset="0"/>
                <a:ea typeface="Segoe UI Emoji" panose="020B0502040204020203" pitchFamily="34" charset="0"/>
              </a:rPr>
              <a:t>Рисуем</a:t>
            </a:r>
            <a:br>
              <a:rPr lang="ru-RU" dirty="0">
                <a:latin typeface="Segoe Script" panose="030B0504020000000003" pitchFamily="66" charset="0"/>
                <a:ea typeface="Segoe UI Emoji" panose="020B0502040204020203" pitchFamily="34" charset="0"/>
              </a:rPr>
            </a:br>
            <a:r>
              <a:rPr lang="ru-RU" sz="3200" b="1" dirty="0">
                <a:solidFill>
                  <a:srgbClr val="0070C0"/>
                </a:solidFill>
                <a:latin typeface="Segoe Script" panose="030B0504020000000003" pitchFamily="66" charset="0"/>
                <a:ea typeface="Segoe UI Emoji" panose="020B0502040204020203" pitchFamily="34" charset="0"/>
              </a:rPr>
              <a:t>«Маленькие художники»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057" y="2741125"/>
            <a:ext cx="2430000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366" y="1690688"/>
            <a:ext cx="2430000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91" y="490395"/>
            <a:ext cx="2430000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948" y="154101"/>
            <a:ext cx="3168000" cy="237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103" y="1901712"/>
            <a:ext cx="2349000" cy="313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9590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Segoe Script" panose="030B0504020000000003" pitchFamily="66" charset="0"/>
              </a:rPr>
              <a:t>«Помогаем мамочке»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68" y="779929"/>
            <a:ext cx="2403000" cy="320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971" y="2093929"/>
            <a:ext cx="1915988" cy="37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479" y="1541309"/>
            <a:ext cx="3456000" cy="259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800" y="1541309"/>
            <a:ext cx="2106000" cy="374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41384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Segoe Script" panose="030B0504020000000003" pitchFamily="66" charset="0"/>
              </a:rPr>
              <a:t>«Конструируем»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337" y="1594177"/>
            <a:ext cx="2295000" cy="30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800" y="497541"/>
            <a:ext cx="2376000" cy="316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825" y="1982891"/>
            <a:ext cx="3600000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86" y="317541"/>
            <a:ext cx="1626164" cy="352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027" y="3781757"/>
            <a:ext cx="2268000" cy="30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6222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Segoe Script" panose="030B0504020000000003" pitchFamily="66" charset="0"/>
              </a:rPr>
              <a:t>Играем…..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0313">
            <a:off x="9619858" y="408898"/>
            <a:ext cx="2186662" cy="23751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7872">
            <a:off x="428112" y="3506347"/>
            <a:ext cx="2187000" cy="291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427">
            <a:off x="414612" y="214688"/>
            <a:ext cx="2052000" cy="273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439" y="3416347"/>
            <a:ext cx="1741500" cy="3096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2692">
            <a:off x="7295169" y="3591979"/>
            <a:ext cx="2133000" cy="2844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2659">
            <a:off x="2938970" y="3957016"/>
            <a:ext cx="1998000" cy="2664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323" y="1171982"/>
            <a:ext cx="1884780" cy="2664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258" y="2978301"/>
            <a:ext cx="1944000" cy="2592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616">
            <a:off x="7259105" y="643503"/>
            <a:ext cx="189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214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Segoe Script" panose="030B0504020000000003" pitchFamily="66" charset="0"/>
              </a:rPr>
              <a:t>Увлекаемся настольными играми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568" y="2392688"/>
            <a:ext cx="5310902" cy="24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239" y="1556218"/>
            <a:ext cx="2430000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62" y="1276688"/>
            <a:ext cx="2457000" cy="327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0470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B050"/>
                </a:solidFill>
                <a:latin typeface="Segoe Script" panose="030B0504020000000003" pitchFamily="66" charset="0"/>
              </a:rPr>
              <a:t>Кушаем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3556">
            <a:off x="9341766" y="559906"/>
            <a:ext cx="2268000" cy="40320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9248">
            <a:off x="312250" y="312450"/>
            <a:ext cx="3010860" cy="3096000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5225">
            <a:off x="717858" y="3732450"/>
            <a:ext cx="2379983" cy="2628000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514" y="2575906"/>
            <a:ext cx="2268000" cy="30240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6135">
            <a:off x="3783771" y="1770450"/>
            <a:ext cx="2457000" cy="32760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47815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435" y="36512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3">
                    <a:lumMod val="75000"/>
                  </a:schemeClr>
                </a:solidFill>
                <a:latin typeface="Segoe Script" panose="030B0504020000000003" pitchFamily="66" charset="0"/>
              </a:rPr>
              <a:t>Отдыхаем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612" y="1627222"/>
            <a:ext cx="5040000" cy="37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862" y="1027906"/>
            <a:ext cx="2943000" cy="39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53896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234</Words>
  <Application>Microsoft Office PowerPoint</Application>
  <PresentationFormat>Широкоэкранный</PresentationFormat>
  <Paragraphs>14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Segoe Script</vt:lpstr>
      <vt:lpstr>Times New Roman</vt:lpstr>
      <vt:lpstr>Тема Office</vt:lpstr>
      <vt:lpstr>Сидим дома с пользой</vt:lpstr>
      <vt:lpstr>Маленькие дети — очаровательные, озорные и счастливые искатели приключений, стремящиеся познать мир. Эти любознательные непоседы не останавливаются ни на секунду: ведь все, что их окружает, — так интересно да и к тому доставляет массу удовольствий. И конечно, своими открытиями очень хочется поделиться особенно с теми, кого больше всех любишь. И сегодня, когда детские сады закрыты на карантин, у нас есть возможность для того, чтобы пообщаться с ребенком, любить его и чему-то научить. Предлагаем вам несколько идей для будней в период самоизоляции, которые можно реализовать в пределах дома. Они помогут провести время с интересом и вам, и детям.</vt:lpstr>
      <vt:lpstr>Рисуем «Маленькие художники»</vt:lpstr>
      <vt:lpstr>«Помогаем мамочке»</vt:lpstr>
      <vt:lpstr>«Конструируем»</vt:lpstr>
      <vt:lpstr>Играем…..</vt:lpstr>
      <vt:lpstr>Увлекаемся настольными играми</vt:lpstr>
      <vt:lpstr>Кушаем</vt:lpstr>
      <vt:lpstr>Отдыхаем</vt:lpstr>
      <vt:lpstr>Вы можете проявить себя осознанными, внимательными и понимающими родителями. Вы можете стать для ваших детей источником вдохновения на новые, интересные дела, партнёром, другом и союзником в их детском мире. Сделать это не так сложно, как вам может показаться. Самое главное, принять это решение и начать испытывать НЕ эмоции раздражения от вынужденного сидения дома, а эмоции радости от совместного проживания текущей ситуации вместе со своим самым близким человеком на свете — ребёнком!  Будьте здоровы и помните, дети – отличная компания! Главное – правильный подход и позитивный настрой. И тогда ваши вынужденные выходные пройдут с пользой и весёлыми моментами!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Сидим дома с пользой</dc:title>
  <dc:creator>Пользователь Windows</dc:creator>
  <cp:lastModifiedBy>User</cp:lastModifiedBy>
  <cp:revision>10</cp:revision>
  <dcterms:created xsi:type="dcterms:W3CDTF">2020-04-19T19:28:32Z</dcterms:created>
  <dcterms:modified xsi:type="dcterms:W3CDTF">2020-04-22T07:43:05Z</dcterms:modified>
</cp:coreProperties>
</file>