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dows 7\Desktop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 же всей семьею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дружно время проводить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Младшая группа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2 здание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Комкова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У.А.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Балова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Т.Л.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dows 7\Desktop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571184" cy="432048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Сейчас, в период вынужденной самоизоляции вы можете проявить себя осознанными, внимательными и понимающими родителями. Вы можете стать для ваших детей источником вдохновения на новые, интересные дела, партнером, другом и союзником в их детском мире. Сделать это не так сложно, как вам может показаться. Самое главное, принять это решение и начать испытывать НЕ эмоции раздражения от вынужденного сидения дома, а эмоции радости от совместного проживания текущей ситуации вместе со своим самым близким человеком на свете -ребенком!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dows 7\Desktop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7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Займемся вместе подготовкой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 светлой Пасхи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dows 7\Desktop\IMG-08160709481bf97ef56ca801520f06f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31965"/>
            <a:ext cx="2075723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Windows 7\Desktop\IMG-8d543f66e4a7e9831bafd618dadb13d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64820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32\Desktop\карантин\IMG-79f0b2a371b2a57d8481e75e39f78289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07" y="1931966"/>
            <a:ext cx="1584440" cy="2112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2\Desktop\карантин\IMG-12b9cd52593196f53319cbc5c6a87da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20" y="2164819"/>
            <a:ext cx="1408321" cy="1877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645024"/>
            <a:ext cx="19442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Семья Масловых</a:t>
            </a:r>
            <a:br>
              <a:rPr lang="ru-RU" sz="32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2326" y="4149080"/>
            <a:ext cx="2894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Мочалиных</a:t>
            </a:r>
          </a:p>
          <a:p>
            <a:pPr lvl="0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Сегодня будем красить яйца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друг друга поздравлять!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праздник этот сокровенный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душой открытою встречать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901" y="4291231"/>
            <a:ext cx="37470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Красим яйца яркой краской,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празднику Христовой Пасхи,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Дружно испекли в печи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Кексы, булки, куличи!</a:t>
            </a:r>
            <a:br>
              <a:rPr lang="ru-RU" b="1" dirty="0">
                <a:solidFill>
                  <a:srgbClr val="000000"/>
                </a:solidFill>
                <a:latin typeface="Arial"/>
              </a:rPr>
            </a:br>
            <a:br>
              <a:rPr lang="ru-RU" b="1" dirty="0">
                <a:solidFill>
                  <a:srgbClr val="000000"/>
                </a:solidFill>
                <a:latin typeface="Arial"/>
              </a:rPr>
            </a:b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5" y="5301207"/>
            <a:ext cx="19442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487908"/>
            <a:ext cx="216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5487908"/>
            <a:ext cx="2239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Вот какие мы помощницы!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dows 7\Desktop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842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2160240"/>
          </a:xfrm>
        </p:spPr>
        <p:txBody>
          <a:bodyPr>
            <a:noAutofit/>
          </a:bodyPr>
          <a:lstStyle/>
          <a:p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b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Расскрасим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яичко»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 Познакомить детей со светлым праздником Пасха. Воспитывать любовь к культуре своего народа, его традициям, обычаям, обрядам. Развивать у детей художественно-творческие способности 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32\Desktop\карантин\IMG-e6422c97ca6d2d0d96f99c890166e94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348626" cy="3131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32\Desktop\карантин\IMG-ef5329d2f00054393db15ef21d77133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23286"/>
            <a:ext cx="1793100" cy="23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32\Desktop\карантин\IMG-65f8222c6c6d0d6178c9fdd4f3a69ae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49" y="3807043"/>
            <a:ext cx="1918325" cy="2557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072" y="2852936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 Мочалиных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dows 7\Desktop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Тема: «Пасхальное яичко»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: знакомить детей с овальной формой 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развивать мелкую моторику рук, интерес к лепке, воображение, творческое мышление, самостоятельность.</a:t>
            </a:r>
          </a:p>
        </p:txBody>
      </p:sp>
      <p:pic>
        <p:nvPicPr>
          <p:cNvPr id="3074" name="Picture 2" descr="C:\Users\32\Desktop\карантин\IMG-20200421-WA0023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2044570" cy="2726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32\Desktop\карантин\IMG-20200421-WA0025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038803" cy="2718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32\Desktop\карантин\IMG-20200421-WA0022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44957"/>
            <a:ext cx="2440614" cy="3254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1" y="2564904"/>
            <a:ext cx="3384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Семья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Голуновых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1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7\Desktop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0000"/>
          </a:bodyPr>
          <a:lstStyle/>
          <a:p>
            <a:pPr lvl="0"/>
            <a:b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вынужденной самоизоляции у детей пропадает возможность удовлетворять некоторые психологические потребности, которые раньше удовлетворялись простым выходом из дома и ежедневным общением с окружающей средой.</a:t>
            </a:r>
            <a:br>
              <a:rPr lang="ru-RU" sz="27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Если ребенок маленький, ему особенно важно чувствовать близость родителей, ведь это позволит ему ощущать себя под защитой и в безопасности 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стоит забывать и о двигательной активности во время карантина. Желательно ввести спортивные паузы между играми и занятиями, делать зарядку, или просто дать возможность чуть побегать, попрыгать.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Берегите себя и своих близких. Будем все здоровы !!!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645023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139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Хорошо же всей семьею дружно время проводить </vt:lpstr>
      <vt:lpstr>Сейчас, в период вынужденной самоизоляции вы можете проявить себя осознанными, внимательными и понимающими родителями. Вы можете стать для ваших детей источником вдохновения на новые, интересные дела, партнером, другом и союзником в их детском мире. Сделать это не так сложно, как вам может показаться. Самое главное, принять это решение и начать испытывать НЕ эмоции раздражения от вынужденного сидения дома, а эмоции радости от совместного проживания текущей ситуации вместе со своим самым близким человеком на свете -ребенком! </vt:lpstr>
      <vt:lpstr>Займемся вместе подготовкой  к светлой Пасхи </vt:lpstr>
      <vt:lpstr> Рисование Тема: «Расскрасим яичко» Цель: Познакомить детей со светлым праздником Пасха. Воспитывать любовь к культуре своего народа, его традициям, обычаям, обрядам. Развивать у детей художественно-творческие способности .</vt:lpstr>
      <vt:lpstr>Лепка Тема: «Пасхальное яичко» Цель : знакомить детей с овальной формой ,развивать мелкую моторику рук, интерес к лепке, воображение, творческое мышление, самостоятельность.</vt:lpstr>
      <vt:lpstr>    В вынужденной самоизоляции у детей пропадает возможность удовлетворять некоторые психологические потребности, которые раньше удовлетворялись простым выходом из дома и ежедневным общением с окружающей средой.  Если ребенок маленький, ему особенно важно чувствовать близость родителей, ведь это позволит ему ощущать себя под защитой и в безопасности .  Не стоит забывать и о двигательной активности во время карантина. Желательно ввести спортивные паузы между играми и занятиями, делать зарядку, или просто дать возможность чуть побегать, попрыгать. Берегите себя и своих близких. Будем все здоровы !!!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Хорошо же всей семьею дружно время проводить</dc:title>
  <dc:creator>Windows 7</dc:creator>
  <cp:lastModifiedBy>User</cp:lastModifiedBy>
  <cp:revision>15</cp:revision>
  <dcterms:created xsi:type="dcterms:W3CDTF">2020-04-18T11:24:34Z</dcterms:created>
  <dcterms:modified xsi:type="dcterms:W3CDTF">2020-04-23T10:46:34Z</dcterms:modified>
</cp:coreProperties>
</file>