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B49A3B-61CA-4CAE-A251-49E09D6EB32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C86C0C-D3E0-44A8-BFBF-3A511B307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69036"/>
          </a:xfrm>
        </p:spPr>
        <p:txBody>
          <a:bodyPr>
            <a:noAutofit/>
          </a:bodyPr>
          <a:lstStyle/>
          <a:p>
            <a:r>
              <a:rPr lang="ru-RU" sz="6000" dirty="0"/>
              <a:t>Дома мы без дела не сидим.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>
            <a:normAutofit/>
          </a:bodyPr>
          <a:lstStyle/>
          <a:p>
            <a:r>
              <a:rPr lang="ru-RU" dirty="0"/>
              <a:t>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Подготовила:</a:t>
            </a:r>
          </a:p>
          <a:p>
            <a:r>
              <a:rPr lang="ru-RU" dirty="0"/>
              <a:t>                                                              Демина Л.В. </a:t>
            </a:r>
          </a:p>
          <a:p>
            <a:r>
              <a:rPr lang="ru-RU" dirty="0"/>
              <a:t>                                                             Воспитатель </a:t>
            </a:r>
          </a:p>
          <a:p>
            <a:r>
              <a:rPr lang="ru-RU" dirty="0"/>
              <a:t>                                                  подготовительной группы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Спасибо за внимание!!!</a:t>
            </a:r>
          </a:p>
        </p:txBody>
      </p:sp>
      <p:pic>
        <p:nvPicPr>
          <p:cNvPr id="3075" name="Picture 3" descr="C:\Users\User\Downloads\orig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82"/>
            <a:ext cx="4095750" cy="714375"/>
          </a:xfrm>
          <a:prstGeom prst="rect">
            <a:avLst/>
          </a:prstGeom>
          <a:noFill/>
        </p:spPr>
      </p:pic>
      <p:pic>
        <p:nvPicPr>
          <p:cNvPr id="3076" name="Picture 4" descr="C:\Users\User\Downloads\orig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4095750" cy="7143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71480"/>
            <a:ext cx="7406640" cy="2643206"/>
          </a:xfrm>
        </p:spPr>
        <p:txBody>
          <a:bodyPr>
            <a:normAutofit/>
          </a:bodyPr>
          <a:lstStyle/>
          <a:p>
            <a:r>
              <a:rPr lang="ru-RU" sz="2400" dirty="0"/>
              <a:t>В эти недели самоизоляции мы решили помочь нашим родителям организовать для ребят дома творческую и познавательную деятельность, для того чтобы дети не меняли свой привычный распорядок дня и не забывали, что заниматься можно не только в детском саду, но и дома вместе с мамой и папой.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429000"/>
            <a:ext cx="2559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Надоело! В детский сад хотим,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Дома — скукотища,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Но ужасный КАРАНТИН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Рыщет злым волчищей!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Зубы у него длинней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острей акульих —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Целых семь предлинных дней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Садик караулит!</a:t>
            </a:r>
          </a:p>
        </p:txBody>
      </p:sp>
      <p:pic>
        <p:nvPicPr>
          <p:cNvPr id="3074" name="Picture 2" descr="C:\Users\User\Downloads\depositphotos_21503677-stock-photo-cheerful-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00504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Творческая деятельность на тему « Перелётные птицы»</a:t>
            </a:r>
          </a:p>
        </p:txBody>
      </p:sp>
      <p:pic>
        <p:nvPicPr>
          <p:cNvPr id="1027" name="Picture 3" descr="C:\Users\User\Downloads\4226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3474434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0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Цели: </a:t>
            </a:r>
            <a:r>
              <a:rPr lang="ru-RU" dirty="0"/>
              <a:t>Обобщить и закрепить представления детей  о перелётных птицах.</a:t>
            </a:r>
          </a:p>
          <a:p>
            <a:r>
              <a:rPr lang="ru-RU" dirty="0"/>
              <a:t>продолжить знакомство детей с перелётными птицами.</a:t>
            </a:r>
          </a:p>
          <a:p>
            <a:endParaRPr lang="ru-RU" dirty="0"/>
          </a:p>
          <a:p>
            <a:r>
              <a:rPr lang="ru-RU" b="1" dirty="0"/>
              <a:t>Задачи: </a:t>
            </a:r>
          </a:p>
          <a:p>
            <a:r>
              <a:rPr lang="ru-RU" b="1" dirty="0"/>
              <a:t>-</a:t>
            </a:r>
            <a:r>
              <a:rPr lang="ru-RU" dirty="0"/>
              <a:t>Закрепить с детьми названия перелётных птиц, особенности внешнего вида, приспособления к среде обитания: чем питаются, как спасаются от врагов.</a:t>
            </a:r>
          </a:p>
          <a:p>
            <a:r>
              <a:rPr lang="ru-RU" dirty="0"/>
              <a:t>-Развивать умение устанавливать причинно – следственные связи между отлётом (прилётом) птиц и сменой времени года.</a:t>
            </a:r>
          </a:p>
          <a:p>
            <a:r>
              <a:rPr lang="ru-RU" dirty="0"/>
              <a:t>-Воспитывать нравственные чувства, выражающиеся  в желании помогать птицам ,формировать ответственность за объекты природы.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Материалы:</a:t>
            </a:r>
            <a:r>
              <a:rPr lang="ru-RU" dirty="0"/>
              <a:t> просмотр  презентации: «Поэтапное рисование перелётных птиц»</a:t>
            </a:r>
          </a:p>
        </p:txBody>
      </p:sp>
      <p:pic>
        <p:nvPicPr>
          <p:cNvPr id="1027" name="Picture 3" descr="C:\Users\User\Downloads\hello_html_m57bb3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86322"/>
            <a:ext cx="81439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Работы детей:</a:t>
            </a:r>
          </a:p>
        </p:txBody>
      </p:sp>
      <p:pic>
        <p:nvPicPr>
          <p:cNvPr id="4099" name="Picture 3" descr="C:\Users\User\Desktop\IMG-0e39d352cf4813e9f20ae31c3b13a20e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1890000" cy="2520000"/>
          </a:xfrm>
          <a:prstGeom prst="rect">
            <a:avLst/>
          </a:prstGeom>
          <a:noFill/>
        </p:spPr>
      </p:pic>
      <p:pic>
        <p:nvPicPr>
          <p:cNvPr id="4100" name="Picture 4" descr="C:\Users\User\Desktop\IMG-92368fe7490cd48eb1a217858eba407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1890000" cy="2520000"/>
          </a:xfrm>
          <a:prstGeom prst="rect">
            <a:avLst/>
          </a:prstGeom>
          <a:noFill/>
        </p:spPr>
      </p:pic>
      <p:pic>
        <p:nvPicPr>
          <p:cNvPr id="4102" name="Picture 6" descr="C:\Users\User\Desktop\IMG-687a274aa8a4d9c28c6a9b301879335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372" y="3805860"/>
            <a:ext cx="1875248" cy="2500330"/>
          </a:xfrm>
          <a:prstGeom prst="rect">
            <a:avLst/>
          </a:prstGeom>
          <a:noFill/>
        </p:spPr>
      </p:pic>
      <p:pic>
        <p:nvPicPr>
          <p:cNvPr id="4103" name="Picture 7" descr="C:\Users\User\Desktop\IMG-243f80f46ada22a96bed662cc76047f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Познавательная деятельность:</a:t>
            </a:r>
          </a:p>
        </p:txBody>
      </p:sp>
      <p:pic>
        <p:nvPicPr>
          <p:cNvPr id="5122" name="Picture 2" descr="C:\Users\User\Downloads\igri_3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1902" y="1447800"/>
            <a:ext cx="652574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45720"/>
            <a:ext cx="74066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42852"/>
            <a:ext cx="7406640" cy="6357982"/>
          </a:xfrm>
        </p:spPr>
        <p:txBody>
          <a:bodyPr>
            <a:normAutofit/>
          </a:bodyPr>
          <a:lstStyle/>
          <a:p>
            <a:r>
              <a:rPr lang="ru-RU" sz="1800" b="1" dirty="0"/>
              <a:t>Цели:</a:t>
            </a:r>
            <a:r>
              <a:rPr lang="ru-RU" sz="1800" dirty="0"/>
              <a:t> Закреплять умения  ориентироваться во времени.  </a:t>
            </a:r>
            <a:endParaRPr lang="ru-RU" sz="1800" b="1" dirty="0"/>
          </a:p>
          <a:p>
            <a:r>
              <a:rPr lang="ru-RU" sz="1800" b="1" dirty="0"/>
              <a:t>Задачи: </a:t>
            </a:r>
          </a:p>
          <a:p>
            <a:r>
              <a:rPr lang="ru-RU" sz="1800" dirty="0"/>
              <a:t>-формировать умения определять время по часам с точности до одного часа;</a:t>
            </a:r>
          </a:p>
          <a:p>
            <a:r>
              <a:rPr lang="ru-RU" sz="1800" dirty="0"/>
              <a:t>-продолжать учить решать логические задачи;</a:t>
            </a:r>
          </a:p>
          <a:p>
            <a:r>
              <a:rPr lang="ru-RU" sz="1800" dirty="0"/>
              <a:t>-упражнять в определении расположения предметов на листе бумаги;</a:t>
            </a:r>
          </a:p>
          <a:p>
            <a:r>
              <a:rPr lang="ru-RU" sz="1800" dirty="0"/>
              <a:t>-развивать память, внимание, мышление</a:t>
            </a:r>
            <a:r>
              <a:rPr lang="ru-RU" sz="2000" dirty="0"/>
              <a:t>.</a:t>
            </a:r>
          </a:p>
          <a:p>
            <a:r>
              <a:rPr lang="ru-RU" sz="1800" b="1" dirty="0"/>
              <a:t>Материалы:  </a:t>
            </a:r>
            <a:r>
              <a:rPr lang="ru-RU" sz="1800" dirty="0"/>
              <a:t>презентация; рабочие тетради; демонстрационный материал;</a:t>
            </a:r>
          </a:p>
          <a:p>
            <a:endParaRPr lang="ru-RU" sz="1800" dirty="0"/>
          </a:p>
        </p:txBody>
      </p:sp>
      <p:pic>
        <p:nvPicPr>
          <p:cNvPr id="6146" name="Picture 2" descr="C:\Users\User\Downloads\рука-часов-шаржа-развевая-50839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143248"/>
            <a:ext cx="2438400" cy="22799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Работы детей:</a:t>
            </a:r>
          </a:p>
        </p:txBody>
      </p:sp>
      <p:pic>
        <p:nvPicPr>
          <p:cNvPr id="7170" name="Picture 2" descr="C:\Users\User\Desktop\IMG-c735a0883d531a13f68298d9ee9d9f9e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1" y="1539706"/>
            <a:ext cx="4093401" cy="2520000"/>
          </a:xfrm>
          <a:prstGeom prst="rect">
            <a:avLst/>
          </a:prstGeom>
          <a:noFill/>
        </p:spPr>
      </p:pic>
      <p:pic>
        <p:nvPicPr>
          <p:cNvPr id="7171" name="Picture 3" descr="C:\Users\User\Desktop\IMG-22bef6a98e6c2bb21075ffcbc830e54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71612"/>
            <a:ext cx="3037500" cy="5114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4bdd78caf656ff84df50c12ad86c553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2700000" cy="3600000"/>
          </a:xfrm>
          <a:prstGeom prst="rect">
            <a:avLst/>
          </a:prstGeom>
          <a:noFill/>
        </p:spPr>
      </p:pic>
      <p:pic>
        <p:nvPicPr>
          <p:cNvPr id="2051" name="Picture 3" descr="C:\Users\User\Desktop\IMG-2945c5956dcf8da78d1b76116230cdb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2700000" cy="3600000"/>
          </a:xfrm>
          <a:prstGeom prst="rect">
            <a:avLst/>
          </a:prstGeom>
          <a:noFill/>
        </p:spPr>
      </p:pic>
      <p:pic>
        <p:nvPicPr>
          <p:cNvPr id="2052" name="Picture 4" descr="C:\Users\User\Desktop\IMG-14cf4fc338654f40e40d9825c7907f4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71876"/>
            <a:ext cx="360000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</TotalTime>
  <Words>252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Солнцестояние</vt:lpstr>
      <vt:lpstr>Дома мы без дела не сидим.</vt:lpstr>
      <vt:lpstr>Презентация PowerPoint</vt:lpstr>
      <vt:lpstr>Творческая деятельность на тему « Перелётные птицы»</vt:lpstr>
      <vt:lpstr>Презентация PowerPoint</vt:lpstr>
      <vt:lpstr> Работы детей:</vt:lpstr>
      <vt:lpstr>Познавательная деятельность:</vt:lpstr>
      <vt:lpstr>Презентация PowerPoint</vt:lpstr>
      <vt:lpstr>Работы детей: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 мы без дела не сидим.</dc:title>
  <dc:creator>User</dc:creator>
  <cp:lastModifiedBy>User</cp:lastModifiedBy>
  <cp:revision>22</cp:revision>
  <dcterms:created xsi:type="dcterms:W3CDTF">2020-04-22T08:40:39Z</dcterms:created>
  <dcterms:modified xsi:type="dcterms:W3CDTF">2020-04-23T16:05:48Z</dcterms:modified>
</cp:coreProperties>
</file>