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7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odetprazdnike.ru/igry-na-pasxu-dlya-detej.html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azbyka.ru/fiction/pasxalnyj-blagovest-esenin-sergej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03848" y="5013176"/>
            <a:ext cx="5637010" cy="882119"/>
          </a:xfrm>
        </p:spPr>
        <p:txBody>
          <a:bodyPr>
            <a:norm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Зюзина М. 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04856" cy="1008111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 32 «Теремок» 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Светлая Пасха </a:t>
            </a:r>
            <a:b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3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8424936" cy="65253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любили играть в пасхальные игры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Пасхальные игры с детьми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http://odetprazdnike.ru/igry-na-pasxu-dlya-detej.html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195" name="Picture 3" descr="C:\Users\Настя\Desktop\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776864" cy="471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886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32656"/>
            <a:ext cx="7776864" cy="619268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Пасхальные загадки 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играет и щебечут птички.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Украшение стола красные…. 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Напекли хозяюшки к празднику в печи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Пышные, румяные чудо -….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Почему по всей Земле радость и веселье,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Потому что празднуем Христово…..</a:t>
            </a:r>
          </a:p>
        </p:txBody>
      </p:sp>
    </p:spTree>
    <p:extLst>
      <p:ext uri="{BB962C8B-B14F-4D97-AF65-F5344CB8AC3E}">
        <p14:creationId xmlns:p14="http://schemas.microsoft.com/office/powerpoint/2010/main" val="908840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388301" cy="95097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Рисунки наших детей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e5riBaLj5O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86789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FnboHQFv_c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6929" y="1328767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892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76333" cy="92886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Поделки наших детей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DfGeTmycNW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11" y="1882899"/>
            <a:ext cx="4363913" cy="436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p0ojAJCs7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818" y="1556792"/>
            <a:ext cx="3650733" cy="486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206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56084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6837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124744"/>
            <a:ext cx="8064896" cy="4536504"/>
          </a:xfrm>
        </p:spPr>
        <p:txBody>
          <a:bodyPr/>
          <a:lstStyle/>
          <a:p>
            <a:pPr algn="l"/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познакомить детей с таинством Пасхи</a:t>
            </a:r>
          </a:p>
          <a:p>
            <a:pPr algn="l"/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обучающая: познакомить дошкольников с особенностями празднования Пасхи в России;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развивающая: развивать память, внимание, любознательность, речь.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воспитательная: приобщать детей к истокам русской народной культуры.</a:t>
            </a:r>
          </a:p>
          <a:p>
            <a:pPr algn="l"/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презентация</a:t>
            </a:r>
            <a:endParaRPr lang="ru-RU" sz="24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6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661248"/>
            <a:ext cx="7920880" cy="83917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будем говорить про Пасху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32656"/>
            <a:ext cx="8064896" cy="1224136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ребенку стихотворение С. Есенина «Пасхальный благовест» </a:t>
            </a:r>
            <a:r>
              <a:rPr lang="en-US" sz="2400" dirty="0">
                <a:solidFill>
                  <a:srgbClr val="000000"/>
                </a:solidFill>
                <a:latin typeface="Times New Roman"/>
                <a:hlinkClick r:id="rId2"/>
              </a:rPr>
              <a:t>https://azbyka.ru/fiction/pasxalnyj-blagovest-esenin-sergej/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Настя\Desktop\s1200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760640" cy="413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53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04664"/>
            <a:ext cx="8064896" cy="83546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 праздник Светлого Христова Воскресения – Пасха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большое событие в жизни христиан и отмечается с огромным торжеством и радостью</a:t>
            </a:r>
          </a:p>
        </p:txBody>
      </p:sp>
      <p:pic>
        <p:nvPicPr>
          <p:cNvPr id="3074" name="Picture 2" descr="C:\Users\Настя\Desktop\Svetlaya-Paskha-KHristova33737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840760" cy="444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60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32656"/>
            <a:ext cx="7704856" cy="2235945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/>
              </a:rPr>
              <a:t>В день Пасхи  звонят в церквях колокола, звонят по особому, торжественно. Этот звон зовется Пасхальный благовест. </a:t>
            </a:r>
            <a:br>
              <a:rPr lang="ru-RU" sz="2400" dirty="0">
                <a:solidFill>
                  <a:srgbClr val="000000"/>
                </a:solidFill>
                <a:latin typeface="Times New Roman"/>
              </a:rPr>
            </a:br>
            <a:endParaRPr lang="ru-RU" dirty="0"/>
          </a:p>
        </p:txBody>
      </p:sp>
      <p:pic>
        <p:nvPicPr>
          <p:cNvPr id="1026" name="Picture 2" descr="C:\Users\Настя\Desktop\ori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7123934" cy="481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Пасхальный колокольный звон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1772816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5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8136904" cy="187220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</a:t>
            </a:r>
            <a:r>
              <a:rPr lang="ru-RU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праздник всех праздников. К Пасхе готовились, начиная с Великого или Чистого четверга. В этот день весь дом убирали до сверкающей чистоты, красили и расписывали яйца, готовили пасху, пекли куличи и мелкие мучные изделия. </a:t>
            </a:r>
          </a:p>
        </p:txBody>
      </p:sp>
      <p:pic>
        <p:nvPicPr>
          <p:cNvPr id="4098" name="Picture 2" descr="C:\Users\Настя\Desktop\d6659030e7a41936ee3ce7c876a1a8a8--egg-art-easter-eg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259228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стя\Desktop\5af8d124c76de938daaeeec3aeebdf0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272142"/>
            <a:ext cx="2736304" cy="432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Настя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2276871"/>
            <a:ext cx="3312369" cy="430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41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8640"/>
            <a:ext cx="8280920" cy="187220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красятся яйца на Пасху?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гласит легенда Мария Магдалена обратилась к императору Тиберию со словами «Христос Воскрес!». В руке она держала яйцо. Тиберий не поверил Марии и сказал: «В это невозможно поверить так же, как и в то, что это яйцо сейчас станет красным». Яйцо стало красным в тот же миг. С того времени люди стали красить яйца</a:t>
            </a:r>
          </a:p>
        </p:txBody>
      </p:sp>
      <p:pic>
        <p:nvPicPr>
          <p:cNvPr id="5122" name="Picture 2" descr="C:\Users\Настя\Desktop\depositphotos_100082488-stock-photo-happy-family-mother-and-ch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7"/>
            <a:ext cx="7560840" cy="433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04664"/>
            <a:ext cx="8064896" cy="83546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символом Пасхи является яйцо?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Яйцо несёт в себе будущую жизнь</a:t>
            </a:r>
          </a:p>
        </p:txBody>
      </p:sp>
      <p:pic>
        <p:nvPicPr>
          <p:cNvPr id="6146" name="Picture 2" descr="C:\Users\Настя\Desktop\img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524328" cy="513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73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60648"/>
            <a:ext cx="8064896" cy="83546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на Пасху пекут куличи?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Кулич является символическим изображением Голгофы – холма в окрестностях Иерусалима, на котором распяли Христа.</a:t>
            </a:r>
          </a:p>
        </p:txBody>
      </p:sp>
      <p:pic>
        <p:nvPicPr>
          <p:cNvPr id="7170" name="Picture 2" descr="C:\Users\Настя\Desktop\pas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70928"/>
            <a:ext cx="820854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46256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165</TotalTime>
  <Words>288</Words>
  <Application>Microsoft Office PowerPoint</Application>
  <PresentationFormat>Экран (4:3)</PresentationFormat>
  <Paragraphs>48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Georgia</vt:lpstr>
      <vt:lpstr>Times New Roman</vt:lpstr>
      <vt:lpstr>Trebuchet MS</vt:lpstr>
      <vt:lpstr>Воздушный поток</vt:lpstr>
      <vt:lpstr>МБДОУ Детский сад № 32 «Теремок»      Тема: Светлая Пасха  </vt:lpstr>
      <vt:lpstr>Презентация PowerPoint</vt:lpstr>
      <vt:lpstr>Сегодня мы будем говорить про Пасху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Рисунки наших детей</vt:lpstr>
      <vt:lpstr>Поделки наших детей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279» г. о. Самара</dc:title>
  <dc:creator>Настя</dc:creator>
  <cp:lastModifiedBy>User</cp:lastModifiedBy>
  <cp:revision>16</cp:revision>
  <dcterms:created xsi:type="dcterms:W3CDTF">2020-04-13T19:15:28Z</dcterms:created>
  <dcterms:modified xsi:type="dcterms:W3CDTF">2020-04-27T16:22:27Z</dcterms:modified>
</cp:coreProperties>
</file>