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3" autoAdjust="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B4B-B802-4AF5-8AFD-5308E9413AA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762-2432-4130-B2DD-7BCEC18A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4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70C-C8D1-4A3E-8A43-2FB030A9D01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841-0557-404A-B1D1-32B2B80A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0D0-3893-4200-BBF9-0601DFCCB13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D32-44E6-4A74-9755-BE53088A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4F5-D065-45FB-B826-347F9ED148C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350E-46F3-438F-BBBC-49B864B0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C41-FD91-4CF2-8C41-7743AABC645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C4F6-DB53-4E75-B4A2-35666DC2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4F16-F19A-4791-A351-5F409129673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9942-AE6A-46A0-BFA0-E751B1C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5AEA-DF4A-4E6B-A1D6-C74424C1200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D7B1-CD05-4704-A49E-36D8FA2C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3B3-62E7-49F4-B8B2-674CD933BB5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106-4EE3-443C-AB4A-5218AFD1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BBC-20E3-4196-AC55-EDDA84BC3EB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8BA-E527-4276-8812-0F369E4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41-EB05-43A9-8839-7ADA4EDCB84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DDA8-82F9-44A2-97A0-402F126E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E47A-69A3-4478-BB80-933C250A521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A95-D48C-4236-9B45-5E59E9F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67A14-94C6-4DC4-97E8-9FF176F3A5D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9DC1-B321-43B3-B066-8FAF8346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426993" cy="46085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/>
              <a:t>#</a:t>
            </a:r>
            <a:r>
              <a:rPr lang="ru-RU" dirty="0" err="1"/>
              <a:t>мывместе</a:t>
            </a:r>
            <a:r>
              <a:rPr lang="ru-RU" dirty="0"/>
              <a:t> </a:t>
            </a:r>
            <a:br>
              <a:rPr lang="ru-RU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« Наша столица»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4392488" cy="1728192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 старшей группе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Компенсирующего вида с нарушениями речи (ОНР)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от 5-6 лет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6245696"/>
            <a:ext cx="9144000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5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Уважаемые родители!!! </a:t>
            </a:r>
          </a:p>
          <a:p>
            <a:r>
              <a:rPr lang="ru-RU" sz="2000" dirty="0"/>
              <a:t>В целях непрерывного освоения Образовательной программы расширяем возможности дистанционного взаимодействия. Предлагаем вам интересные, развивающие занятия для детей. Давайте сделаем наше совместное пребывание с детьми дома полезнее, познавательнее и продуктивнее!</a:t>
            </a:r>
          </a:p>
          <a:p>
            <a:r>
              <a:rPr lang="ru-RU" sz="2000" dirty="0"/>
              <a:t>Мы предлагаем  родителям наших воспитанников вместе с детьми выполнить задания по теме недели </a:t>
            </a:r>
            <a:r>
              <a:rPr lang="ru-RU" sz="2000" b="1" dirty="0">
                <a:solidFill>
                  <a:srgbClr val="C00000"/>
                </a:solidFill>
              </a:rPr>
              <a:t>«Наша столица»</a:t>
            </a:r>
          </a:p>
          <a:p>
            <a:r>
              <a:rPr lang="ru-RU" sz="2000" dirty="0"/>
              <a:t>Посмотреть презентацию о городе МОСКВА.</a:t>
            </a:r>
          </a:p>
          <a:p>
            <a:r>
              <a:rPr lang="ru-RU" sz="2000" dirty="0"/>
              <a:t> Прочитать стихотворение" Моя </a:t>
            </a:r>
            <a:r>
              <a:rPr lang="ru-RU" sz="2000" b="1" dirty="0"/>
              <a:t>Москва</a:t>
            </a:r>
            <a:r>
              <a:rPr lang="ru-RU" sz="2000" dirty="0"/>
              <a:t>" Слова М. </a:t>
            </a:r>
            <a:r>
              <a:rPr lang="ru-RU" sz="2000" dirty="0" err="1"/>
              <a:t>Лисянско</a:t>
            </a:r>
            <a:r>
              <a:rPr lang="ru-RU" sz="2000" b="1" dirty="0"/>
              <a:t> </a:t>
            </a:r>
            <a:r>
              <a:rPr lang="ru-RU" sz="2000" dirty="0"/>
              <a:t>.</a:t>
            </a:r>
          </a:p>
          <a:p>
            <a:r>
              <a:rPr lang="ru-RU" sz="2000" dirty="0"/>
              <a:t>Послушать песни о Москве.</a:t>
            </a:r>
          </a:p>
          <a:p>
            <a:r>
              <a:rPr lang="ru-RU" sz="2000" dirty="0"/>
              <a:t>Побеседовать об исторических, культурных достопримечательностях города Москвы и посмотреть картинки (в помощь интернет).</a:t>
            </a:r>
          </a:p>
        </p:txBody>
      </p:sp>
    </p:spTree>
    <p:extLst>
      <p:ext uri="{BB962C8B-B14F-4D97-AF65-F5344CB8AC3E}">
        <p14:creationId xmlns:p14="http://schemas.microsoft.com/office/powerpoint/2010/main" val="139196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u="sng" dirty="0">
                <a:latin typeface="Calibri" pitchFamily="34" charset="0"/>
              </a:rPr>
              <a:t>Развитие лексико-грамматических категорий</a:t>
            </a:r>
            <a:endParaRPr lang="ru-RU" sz="2000" b="1" dirty="0">
              <a:latin typeface="Calibri" pitchFamily="34" charset="0"/>
            </a:endParaRPr>
          </a:p>
          <a:p>
            <a:r>
              <a:rPr lang="ru-RU" sz="2000" b="1" u="sng" dirty="0">
                <a:solidFill>
                  <a:srgbClr val="C00000"/>
                </a:solidFill>
                <a:latin typeface="Calibri" pitchFamily="34" charset="0"/>
              </a:rPr>
              <a:t>Игра « Где я живу?»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Моя страна называется - …….( Россия).</a:t>
            </a:r>
          </a:p>
          <a:p>
            <a:r>
              <a:rPr lang="ru-RU" sz="2000" dirty="0">
                <a:latin typeface="Calibri" pitchFamily="34" charset="0"/>
              </a:rPr>
              <a:t>Столица нашей страны - ……(город Москва)</a:t>
            </a:r>
          </a:p>
          <a:p>
            <a:r>
              <a:rPr lang="ru-RU" sz="2000" dirty="0">
                <a:latin typeface="Calibri" pitchFamily="34" charset="0"/>
              </a:rPr>
              <a:t>Мой город называется - ……..(город Кулебаки)</a:t>
            </a:r>
          </a:p>
          <a:p>
            <a:r>
              <a:rPr lang="ru-RU" sz="2000" dirty="0">
                <a:latin typeface="Calibri" pitchFamily="34" charset="0"/>
              </a:rPr>
              <a:t>Мой домашний адрес - ………(улица и номер дома)</a:t>
            </a:r>
          </a:p>
          <a:p>
            <a:r>
              <a:rPr lang="ru-RU" sz="2000" b="1" u="sng" dirty="0">
                <a:solidFill>
                  <a:srgbClr val="C00000"/>
                </a:solidFill>
                <a:latin typeface="Calibri" pitchFamily="34" charset="0"/>
              </a:rPr>
              <a:t>Игра « Какой, какая, какое?»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Город в России – российский город.</a:t>
            </a:r>
          </a:p>
          <a:p>
            <a:r>
              <a:rPr lang="ru-RU" sz="2000" dirty="0">
                <a:latin typeface="Calibri" pitchFamily="34" charset="0"/>
              </a:rPr>
              <a:t>Деревня в России – российская деревня.</a:t>
            </a:r>
          </a:p>
          <a:p>
            <a:r>
              <a:rPr lang="ru-RU" sz="2000" dirty="0">
                <a:latin typeface="Calibri" pitchFamily="34" charset="0"/>
              </a:rPr>
              <a:t>Паспорт гражданина России – российский паспорт.</a:t>
            </a:r>
          </a:p>
          <a:p>
            <a:r>
              <a:rPr lang="ru-RU" sz="2000" dirty="0">
                <a:latin typeface="Calibri" pitchFamily="34" charset="0"/>
              </a:rPr>
              <a:t>Москва – столица России – российская столица.</a:t>
            </a:r>
          </a:p>
          <a:p>
            <a:r>
              <a:rPr lang="ru-RU" sz="2000" dirty="0">
                <a:latin typeface="Calibri" pitchFamily="34" charset="0"/>
              </a:rPr>
              <a:t>Народ, который живёт в России – российский народ.</a:t>
            </a:r>
          </a:p>
          <a:p>
            <a:r>
              <a:rPr lang="ru-RU" sz="2000" dirty="0">
                <a:latin typeface="Calibri" pitchFamily="34" charset="0"/>
              </a:rPr>
              <a:t>Памятники России – российские памятники.</a:t>
            </a:r>
          </a:p>
          <a:p>
            <a:r>
              <a:rPr lang="ru-RU" sz="2000" dirty="0">
                <a:latin typeface="Calibri" pitchFamily="34" charset="0"/>
              </a:rPr>
              <a:t>Наша Родина, какая она?</a:t>
            </a:r>
          </a:p>
          <a:p>
            <a:r>
              <a:rPr lang="ru-RU" sz="2000" dirty="0">
                <a:latin typeface="Calibri" pitchFamily="34" charset="0"/>
              </a:rPr>
              <a:t>- Необъятная, бескрайняя, богатая, красивая, могучая, огромная.</a:t>
            </a:r>
          </a:p>
          <a:p>
            <a:r>
              <a:rPr lang="ru-RU" sz="2000" dirty="0">
                <a:latin typeface="Calibri" pitchFamily="34" charset="0"/>
              </a:rPr>
              <a:t>Что нужно делать для того, чтобы она такой оставалась?</a:t>
            </a:r>
          </a:p>
          <a:p>
            <a:r>
              <a:rPr lang="ru-RU" sz="2000" dirty="0">
                <a:latin typeface="Calibri" pitchFamily="34" charset="0"/>
              </a:rPr>
              <a:t>-Любить, беречь, защищать, сохранять её богатства.</a:t>
            </a:r>
          </a:p>
          <a:p>
            <a:r>
              <a:rPr lang="ru-RU" sz="2000" dirty="0">
                <a:latin typeface="Calibri" pitchFamily="34" charset="0"/>
              </a:rPr>
              <a:t>Как называются люди, которые стоят на страже Родины?</a:t>
            </a:r>
          </a:p>
          <a:p>
            <a:r>
              <a:rPr lang="ru-RU" sz="2000" dirty="0">
                <a:latin typeface="Calibri" pitchFamily="34" charset="0"/>
              </a:rPr>
              <a:t>Защитники отечества.</a:t>
            </a:r>
          </a:p>
          <a:p>
            <a:r>
              <a:rPr lang="ru-RU" sz="2000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169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0"/>
            <a:ext cx="882047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/>
              <a:t>Поиграть в игру «Строим город» (из любых конструкторов).</a:t>
            </a:r>
          </a:p>
          <a:p>
            <a:r>
              <a:rPr lang="ru-RU" sz="2000" dirty="0"/>
              <a:t> И конечно творческая деятельность.</a:t>
            </a:r>
          </a:p>
          <a:p>
            <a:r>
              <a:rPr lang="ru-RU" sz="2000" dirty="0"/>
              <a:t> </a:t>
            </a:r>
            <a:r>
              <a:rPr lang="ru-RU" sz="2000" b="1" u="sng" dirty="0"/>
              <a:t>Рекомендации для творчества: </a:t>
            </a:r>
            <a:r>
              <a:rPr lang="ru-RU" sz="2000" dirty="0"/>
              <a:t>рисование или аппликация Спасской башни.</a:t>
            </a:r>
          </a:p>
          <a:p>
            <a:r>
              <a:rPr lang="ru-RU" sz="2000" dirty="0"/>
              <a:t>Если у вас будут возникать вопросы по содержанию и организации самостоятельных занятий с детьми, воспитатели дадут разъяснения и окажут помощь в  личных сообщениях.</a:t>
            </a:r>
          </a:p>
          <a:p>
            <a:r>
              <a:rPr lang="ru-RU" sz="2000" dirty="0"/>
              <a:t> При выполнении заданий ждем от вас обратную связь ( фотоотчеты).</a:t>
            </a:r>
          </a:p>
          <a:p>
            <a:endParaRPr lang="ru-RU" sz="2000" dirty="0"/>
          </a:p>
          <a:p>
            <a:r>
              <a:rPr lang="ru-RU" sz="2000" dirty="0"/>
              <a:t> </a:t>
            </a:r>
          </a:p>
        </p:txBody>
      </p:sp>
      <p:pic>
        <p:nvPicPr>
          <p:cNvPr id="4" name="Рисунок 3" descr="https://avatars.mds.yandex.net/get-pdb/245485/dbc7d552-6677-45d2-a181-5397dc168250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0"/>
            <a:ext cx="828092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«Лучший город»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err="1">
                <a:solidFill>
                  <a:srgbClr val="FF0000"/>
                </a:solidFill>
              </a:rPr>
              <a:t>Устимкин</a:t>
            </a:r>
            <a:r>
              <a:rPr lang="ru-RU" sz="2400" b="1" dirty="0">
                <a:solidFill>
                  <a:srgbClr val="FF0000"/>
                </a:solidFill>
              </a:rPr>
              <a:t> Миша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арина\Desktop\Устимкины\IMG-91598eeb15747a0c94fdf01dc67dbc9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542"/>
            <a:ext cx="2032956" cy="2710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Устимкины\IMG-c422f9a76c19048c51551b8376577c1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1996952" cy="266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Устимкины\IMG-e77d402ea949eb710af413ef942431e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227194" cy="2969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2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0"/>
            <a:ext cx="871296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</a:rPr>
              <a:t>«Спасская Башня»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2050" name="Picture 2" descr="C:\Users\Марина\Desktop\отчёты родителей на сайт НАША СТОЛИЦА\IMG-d6cb4e41756e54ef60247ef9b527f31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4277"/>
            <a:ext cx="1679764" cy="223968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 descr="C:\Users\Марина\Desktop\отчёты родителей на сайт НАША СТОЛИЦА\Кузякин Сла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9" y="3274447"/>
            <a:ext cx="1769774" cy="235969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83968" y="3244334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1980" y="3244334"/>
            <a:ext cx="3924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  </a:t>
            </a:r>
            <a:r>
              <a:rPr lang="ru-RU" sz="2400" b="1" dirty="0">
                <a:solidFill>
                  <a:srgbClr val="C00000"/>
                </a:solidFill>
              </a:rPr>
              <a:t>Тихонов Артём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арина\Desktop\старшая гр.2019-2020г\отчёты родителей на сайт НАША СТОЛИЦА\Тихонов Артём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93312"/>
            <a:ext cx="1610742" cy="214765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старшая гр.2019-2020г\отчёты родителей на сайт НАША СТОЛИЦА\Тихонов Артё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14007"/>
            <a:ext cx="1662719" cy="246044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старшая гр.2019-2020г\отчёты родителей на сайт НАША СТОЛИЦА\Тихонов Артём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86" y="3428999"/>
            <a:ext cx="1830469" cy="24406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244334"/>
            <a:ext cx="50671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sz="2400" b="1" dirty="0">
                <a:solidFill>
                  <a:srgbClr val="C00000"/>
                </a:solidFill>
              </a:rPr>
              <a:t>           Кузякин Слава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9512" y="116632"/>
            <a:ext cx="9001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C:\Users\Марина\Desktop\отчёты родителей на сайт НАША СТОЛИЦА\Ганина Та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664296" cy="199822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354330" y="2924429"/>
            <a:ext cx="37298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         </a:t>
            </a:r>
          </a:p>
          <a:p>
            <a:r>
              <a:rPr lang="ru-RU" b="1" i="1" dirty="0"/>
              <a:t>                      </a:t>
            </a:r>
            <a:r>
              <a:rPr lang="ru-RU" sz="2400" b="1" i="1" dirty="0">
                <a:solidFill>
                  <a:srgbClr val="FF0000"/>
                </a:solidFill>
              </a:rPr>
              <a:t>Ганина Таня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Марина\Desktop\отчёты родителей на сайт НАША СТОЛИЦА\IMG-13e51f9089ac53b4e23cc4f72d5e224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621446" cy="1966084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отчёты родителей на сайт НАША СТОЛИЦА\Полшкова Софь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052736"/>
            <a:ext cx="2579455" cy="1934591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3" y="3244334"/>
            <a:ext cx="2471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Полшкова</a:t>
            </a:r>
            <a:r>
              <a:rPr lang="ru-RU" sz="2400" b="1" i="1" dirty="0">
                <a:solidFill>
                  <a:srgbClr val="FF0000"/>
                </a:solidFill>
              </a:rPr>
              <a:t> Софья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8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9512" y="116632"/>
            <a:ext cx="9001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8000" b="1" i="1" dirty="0">
                <a:solidFill>
                  <a:srgbClr val="FF0000"/>
                </a:solidFill>
              </a:rPr>
              <a:t>МОЛОДЦЫ !!!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354330" y="3386092"/>
            <a:ext cx="3729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         </a:t>
            </a:r>
          </a:p>
          <a:p>
            <a:r>
              <a:rPr lang="ru-RU" b="1" i="1" dirty="0"/>
              <a:t>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9248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с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Россия3</Template>
  <TotalTime>177</TotalTime>
  <Words>261</Words>
  <Application>Microsoft Office PowerPoint</Application>
  <PresentationFormat>Экран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Россия3</vt:lpstr>
      <vt:lpstr>#мывместе  « Наша столица»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Orla Maplen</dc:creator>
  <cp:lastModifiedBy>User</cp:lastModifiedBy>
  <cp:revision>28</cp:revision>
  <dcterms:created xsi:type="dcterms:W3CDTF">2017-04-13T11:18:25Z</dcterms:created>
  <dcterms:modified xsi:type="dcterms:W3CDTF">2020-04-29T07:17:07Z</dcterms:modified>
</cp:coreProperties>
</file>