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3" r:id="rId4"/>
    <p:sldId id="264" r:id="rId5"/>
    <p:sldId id="259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9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1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72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5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74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4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2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63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4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9EFA-539F-40D1-90F8-5C9381E0C56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4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9EFA-539F-40D1-90F8-5C9381E0C563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8C2-14E5-409E-81E3-A2346CAD0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7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734481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#</a:t>
            </a:r>
            <a:r>
              <a:rPr lang="ru-RU" sz="4000" dirty="0" err="1"/>
              <a:t>лучшедома</a:t>
            </a:r>
            <a:r>
              <a:rPr lang="ru-RU" sz="4000" dirty="0"/>
              <a:t> </a:t>
            </a:r>
            <a:endParaRPr lang="ru-RU" sz="4000" b="1" dirty="0">
              <a:solidFill>
                <a:srgbClr val="C00000"/>
              </a:solidFill>
            </a:endParaRPr>
          </a:p>
          <a:p>
            <a:pPr algn="ctr"/>
            <a:endParaRPr lang="ru-RU" sz="5400" b="1" dirty="0"/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С ДНЁМ ПОБЕДЫ !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itchFamily="66" charset="0"/>
              </a:rPr>
              <a:t>9 МАЯ</a:t>
            </a:r>
            <a:endParaRPr lang="ru-RU" sz="54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3600" b="1" i="1" dirty="0">
                <a:solidFill>
                  <a:srgbClr val="C00000"/>
                </a:solidFill>
              </a:rPr>
              <a:t>Я помню, я горжусь!</a:t>
            </a:r>
          </a:p>
          <a:p>
            <a:pPr algn="ctr"/>
            <a:endParaRPr lang="ru-RU" sz="3600" b="1" i="1" dirty="0">
              <a:solidFill>
                <a:srgbClr val="C00000"/>
              </a:solidFill>
            </a:endParaRPr>
          </a:p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В старшей группе</a:t>
            </a:r>
          </a:p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Компенсирующего вида</a:t>
            </a:r>
          </a:p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 с нарушениями речи (ОНР)</a:t>
            </a:r>
          </a:p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от 5-6 лет</a:t>
            </a:r>
          </a:p>
          <a:p>
            <a:pPr>
              <a:defRPr/>
            </a:pPr>
            <a:endParaRPr lang="ru-RU" sz="3600" dirty="0"/>
          </a:p>
          <a:p>
            <a:pPr algn="ctr"/>
            <a:endParaRPr lang="ru-RU" sz="3600" b="1" i="1" dirty="0">
              <a:solidFill>
                <a:srgbClr val="C00000"/>
              </a:solidFill>
            </a:endParaRPr>
          </a:p>
          <a:p>
            <a:pPr algn="r"/>
            <a:endParaRPr lang="ru-RU" sz="1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7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100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br>
              <a:rPr lang="ru-RU" sz="3100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100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Т. Белозерова </a:t>
            </a:r>
            <a:br>
              <a:rPr lang="ru-RU" sz="3100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3100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«Праздник </a:t>
            </a:r>
            <a:r>
              <a:rPr lang="ru-RU" sz="3600" b="1" i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Победы».</a:t>
            </a:r>
            <a:br>
              <a:rPr lang="ru-RU" b="1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Майский праздник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День Победы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Отмечает вся страна.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Надевают наши деды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Боевые ордена.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Их с утра зовет дорога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торжественный парад.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задумчиво с порога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Вслед им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Бабушки глядят.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948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-79653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Праздник Победы отмечается ежегодно 9 мая в честь победы России над Германией в Великой Отечественной Войне, которая длилась с 1941 года по 1945 год. В этот день поздравляют ветеранов, которые воевали на фронте и в тылу врага и тех, кто создавал танки и самолеты, снаряды и патроны, приближая День победы. Это праздник со слезами на глазах мы радуемся  победе и печалимся о погибших.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Мы не должны допустить того, чтобы наши дети не знали о войне и ее героях. Дети должны знать и ценить то, что мы сейчас живем в мире, без войны. И это благодаря людям, которые избавили нас от фашистов. Рассказав ребенку о Великой Отечественной войне, о подвиге советских людей, Вы не только определите отношение ребенка к миру и к себе, Вы научите ребенка сопереживать чужой беде, гуманности, великодушию. Поведав о великом подвиге наших дедов и прадедов, Вы заложите основы патриотизма, всесторонне разовьете личность.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Тема войны очень глубокая и серьёзная, особенно для детей дошкольного возраста. Детям очень трудно понять то, что не проходит через их практическую деятельность. Поэтому следует, уделить особое внимание на эмоциональное восприятие детьми темы войны - борьбы добра со злом. Ведь им недостаточно знать, надо чувствовать. Воспринятая сердцем, вся информация может запомниться надолго и дать неожиданные результаты.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72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5134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того чтобы у детей появился интерес к данной теме в детских образовательных учреждениях осуществляется целенаправленная работа, а именно проводятся тематические занятия, чтение художественной литературы, продуктивная, игровая, театрализованная деятельность. Но времени, выделенного в детском саду для совместной деятельности с детьми на данную тему явно недостаточно. Поэтому, данная работа предполагает активное участие родителей  в  ознакомлении детей с темой Великой Отечественной войны в семье. Всё вместе это сложится в общую картину и понимание, осознание ребёнком своей принадлежности к Великой истории, вызовет чувство гордости за своих предков и стремление быть достойным их памяти и подвига.</a:t>
            </a:r>
          </a:p>
        </p:txBody>
      </p:sp>
      <p:pic>
        <p:nvPicPr>
          <p:cNvPr id="1026" name="Picture 2" descr="https://i.pinimg.com/originals/e0/88/3d/e0883d1ece0d9a161799e0892d1dc1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414" y="3744485"/>
            <a:ext cx="3543164" cy="2431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5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399"/>
            <a:ext cx="9144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pPr algn="ctr"/>
            <a:r>
              <a:rPr lang="ru-RU" i="1" dirty="0"/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 родители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Кто как не Вы всегда готовы прийти на помощь и вдохновить своего малыша, а может сегодня ребенок Вас вдохновит! Что может быть приятнее творческого взаимодействия! У Вас есть возможность приятно и полезно провести время, </a:t>
            </a:r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попробуйте 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Почитайте произведения о Великой отечественной Войне: «Быль для детей», «Курсант», «Здравствуй воин» Сергея Михалкова, Л. Кассиль "Главное войско", Н.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Зенькович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"Мальчишки в пилотках" и другие произведения по вашему выбору.</a:t>
            </a:r>
          </a:p>
          <a:p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Словарная работа: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объясните ребенку значение слов и словосочетаний "подвиг", "победа", "героический поступок", "защитник", "ветеран".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Посмотрите вместе с ребенком мультфильмы, посвященные военной тематике: «Воспоминание», «Легенда о старом маяке», «Солдатская сказка»,  «Партизанская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снегурочка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Расскажите об известных и значимых событиях войны. Посмотрите вместе с ребенком военный парад, концерт военной песни. Расскажите о ваших воевавших предках, поведайте истории высочайшего героизма солдат на этой Священной войне. Если есть возможность, познакомьте ребенка с ветеранами, рассмотрите старые фотографии, расскажите о детях Великой Отечественной войны.  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Приготовьте  для прадедушки или прабабушки,  ветерана или труженика тыла подарок – выполненную своими руками праздничную открытку. Желаем успехов! При выполнении заданий ждем от вас обратную связь ( фотоотчеты).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Здоровья вам и вашим близким!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2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1399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  <a:p>
            <a:endParaRPr lang="ru-RU" i="1" dirty="0"/>
          </a:p>
          <a:p>
            <a:pPr algn="ctr"/>
            <a:r>
              <a:rPr lang="ru-RU" sz="4000" b="1" i="1" dirty="0">
                <a:solidFill>
                  <a:schemeClr val="accent2"/>
                </a:solidFill>
              </a:rPr>
              <a:t>Валера Соколов</a:t>
            </a:r>
            <a:endParaRPr lang="ru-RU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на\Desktop\Соколовы\IMG-6d2c539371a1ae68d964cae701bbbf7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322514"/>
            <a:ext cx="1296144" cy="230425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Соколовы\IMG-a98893a7c713bbf09be3a045a98198f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38626"/>
            <a:ext cx="1296144" cy="230425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на\Desktop\Соколовы\IMG-add9347e8e55467b7706833847796ac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38626"/>
            <a:ext cx="1296143" cy="230425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рина\Desktop\Соколовы\IMG-85d9381b159a3906a20daeef64e2064d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50105"/>
            <a:ext cx="1374515" cy="244358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рина\Desktop\Соколовы\IMG-b63f4677e8964d56c8ec83c36331e90a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56" y="3837029"/>
            <a:ext cx="1374515" cy="2443583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2852936"/>
            <a:ext cx="47160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День Победы 9 Мая –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Праздник мира в стране и весны.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 этот день мы солдат вспоминаем,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Не вернувшихся в семьи с войны.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 этот праздник мы чествуем дедов,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Защитивших родную страну,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Подарившим народам Победу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И вернувшим нам мир и весну!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45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107504" y="305655"/>
            <a:ext cx="903649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  <a:p>
            <a:pPr algn="ctr"/>
            <a:r>
              <a:rPr lang="ru-RU" sz="4000" b="1" i="1" dirty="0">
                <a:solidFill>
                  <a:srgbClr val="C00000"/>
                </a:solidFill>
              </a:rPr>
              <a:t>Полина </a:t>
            </a:r>
            <a:r>
              <a:rPr lang="ru-RU" sz="4000" b="1" i="1" dirty="0" err="1">
                <a:solidFill>
                  <a:srgbClr val="C00000"/>
                </a:solidFill>
              </a:rPr>
              <a:t>Савинкина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852936"/>
            <a:ext cx="471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video-e383713853f77fe855f7036415a50991-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5694978" y="2692535"/>
            <a:ext cx="3425051" cy="1926591"/>
          </a:xfrm>
          <a:prstGeom prst="rect">
            <a:avLst/>
          </a:prstGeom>
          <a:ln w="2286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177800" dist="127000" dir="9600000" sx="102000" sy="102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40000"/>
            </a:camera>
            <a:lightRig rig="twoPt" dir="t">
              <a:rot lat="0" lon="0" rev="7200000"/>
            </a:lightRig>
          </a:scene3d>
          <a:sp3d extrusionH="38100">
            <a:extrusionClr>
              <a:srgbClr val="FFFFFF"/>
            </a:extrusionClr>
          </a:sp3d>
        </p:spPr>
      </p:pic>
      <p:pic>
        <p:nvPicPr>
          <p:cNvPr id="5" name="Picture 2" descr="C:\Users\Марина\Desktop\Савинкины\IMG-afa9e7bc3f090e572ceb0e235a233d6f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0541"/>
            <a:ext cx="2326904" cy="1745178"/>
          </a:xfrm>
          <a:prstGeom prst="rect">
            <a:avLst/>
          </a:prstGeom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Марина\Desktop\Савинкины\IMG-ad3ebc806988c0f97a00827240f6bd9c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2" y="3354520"/>
            <a:ext cx="2036041" cy="2714721"/>
          </a:xfrm>
          <a:prstGeom prst="rect">
            <a:avLst/>
          </a:prstGeom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Марина\Desktop\Савинкины\IMG-ef7ad208f70a1da7cfd5661676e921d5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18598"/>
            <a:ext cx="2438604" cy="3251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 rot="10800000" flipH="1" flipV="1">
            <a:off x="6084168" y="4425643"/>
            <a:ext cx="2880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r>
              <a:rPr lang="ru-RU" sz="1400" b="1" dirty="0">
                <a:solidFill>
                  <a:srgbClr val="0070C0"/>
                </a:solidFill>
              </a:rPr>
              <a:t>Стихотворение « День Победы»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(смотрите видео)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8425" y="3244334"/>
            <a:ext cx="32352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400" b="1" dirty="0">
                <a:solidFill>
                  <a:srgbClr val="0070C0"/>
                </a:solidFill>
              </a:rPr>
              <a:t>        Открытка для Ветерана </a:t>
            </a:r>
          </a:p>
          <a:p>
            <a:r>
              <a:rPr lang="ru-RU" sz="1400" b="1" dirty="0">
                <a:solidFill>
                  <a:srgbClr val="0070C0"/>
                </a:solidFill>
              </a:rPr>
              <a:t>  Великой 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34320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2852936"/>
            <a:ext cx="471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H="1" flipV="1">
            <a:off x="6084168" y="4641086"/>
            <a:ext cx="288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8425" y="3244334"/>
            <a:ext cx="32352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400" b="1" dirty="0">
                <a:solidFill>
                  <a:srgbClr val="0070C0"/>
                </a:solidFill>
              </a:rPr>
              <a:t>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980728"/>
            <a:ext cx="4806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>
              <a:solidFill>
                <a:srgbClr val="C00000"/>
              </a:solidFill>
            </a:endParaRPr>
          </a:p>
          <a:p>
            <a:pPr algn="ctr"/>
            <a:r>
              <a:rPr lang="ru-RU" sz="5400" b="1" dirty="0">
                <a:solidFill>
                  <a:srgbClr val="C00000"/>
                </a:solidFill>
              </a:rPr>
              <a:t>НАМ ЕСТЬ </a:t>
            </a:r>
          </a:p>
          <a:p>
            <a:pPr algn="ctr"/>
            <a:r>
              <a:rPr lang="ru-RU" sz="5400" b="1" dirty="0">
                <a:solidFill>
                  <a:srgbClr val="C00000"/>
                </a:solidFill>
              </a:rPr>
              <a:t>НА КОГО РАВНЯТЬСЯ !</a:t>
            </a:r>
            <a:endParaRPr lang="ru-RU" sz="5400" dirty="0">
              <a:solidFill>
                <a:srgbClr val="C00000"/>
              </a:solidFill>
            </a:endParaRPr>
          </a:p>
          <a:p>
            <a:pPr algn="ctr"/>
            <a:r>
              <a:rPr lang="ru-RU" sz="5400" dirty="0">
                <a:solidFill>
                  <a:srgbClr val="C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5580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158</Words>
  <Application>Microsoft Office PowerPoint</Application>
  <PresentationFormat>Экран (4:3)</PresentationFormat>
  <Paragraphs>88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Unicode MS</vt:lpstr>
      <vt:lpstr>Calibri</vt:lpstr>
      <vt:lpstr>Monotype Corsiva</vt:lpstr>
      <vt:lpstr>Times New Roman</vt:lpstr>
      <vt:lpstr>Тема Office</vt:lpstr>
      <vt:lpstr>Презентация PowerPoint</vt:lpstr>
      <vt:lpstr>  Т. Белозерова  «Праздник Победы».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User</cp:lastModifiedBy>
  <cp:revision>20</cp:revision>
  <dcterms:created xsi:type="dcterms:W3CDTF">2020-03-16T08:08:17Z</dcterms:created>
  <dcterms:modified xsi:type="dcterms:W3CDTF">2020-05-06T08:30:28Z</dcterms:modified>
</cp:coreProperties>
</file>