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85" r:id="rId5"/>
    <p:sldId id="284" r:id="rId6"/>
    <p:sldId id="283" r:id="rId7"/>
    <p:sldId id="282" r:id="rId8"/>
    <p:sldId id="281" r:id="rId9"/>
    <p:sldId id="280" r:id="rId10"/>
    <p:sldId id="279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E6A1A-88D6-4708-A490-9EAB5E98BA86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6E6BA-A9AF-4EDF-B767-DAECC7BDFA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1357298"/>
            <a:ext cx="45720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Monotype Corsiva" pitchFamily="66" charset="0"/>
              </a:rPr>
              <a:t>Сидим дома </a:t>
            </a:r>
          </a:p>
          <a:p>
            <a:pPr algn="ctr"/>
            <a:r>
              <a:rPr lang="ru-RU" sz="6000" b="1" dirty="0">
                <a:solidFill>
                  <a:srgbClr val="FF0000"/>
                </a:solidFill>
                <a:latin typeface="Monotype Corsiva" pitchFamily="66" charset="0"/>
              </a:rPr>
              <a:t>с</a:t>
            </a:r>
          </a:p>
          <a:p>
            <a:pPr algn="ctr"/>
            <a:r>
              <a:rPr lang="ru-RU" sz="6000" b="1" dirty="0">
                <a:solidFill>
                  <a:srgbClr val="FF0000"/>
                </a:solidFill>
                <a:latin typeface="Monotype Corsiva" pitchFamily="66" charset="0"/>
              </a:rPr>
              <a:t>пользой!!!                 </a:t>
            </a:r>
            <a:endParaRPr lang="ru-RU" sz="6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142976" y="500042"/>
            <a:ext cx="6929486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9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осенью, Березка, я не хуже тебя выгляжу. Мои круглые листочки тоже становятся золотыми. Так кто же из нас королева?!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 спешите делить трон!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вмешалась в спор Рябина.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Ни у кого нет такого яркого наряда, как у меня! Смешно вас слушать. Подумаешь, липовый цвет, белый сарафан! Нашли чем хвастаться. Вы на меня посмотрите, глаз не оторвать от моей красоты! Весной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вся в кремово-белом цвету, да таком, что вам и не снилось. С моих душистых соцветий пчелы тоже собирают нектар. Только мед мой красноватый, ароматный. Осенью я надеваю алые бусы из ягод, да такие яркие, что никто мимо пройти не может, не полюбовавшись ими. Вы тут хвалились своими листьями. А посмотрите на мои. С них картину можно писать. Резные, осенью золотисто-красные. У кого еще такие есть?! И ствол мой такой гладкий, словно из мрамора высечен. Я как невеста, которую одели к свадьбе! Любой меня увидит и найдет.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Кто из вас кормит зверей и птиц зимой и весной после схода снега? А я всех угощаю моими горьковатыми ягодами. Из них даже варенье и джемы варят люди. Может, у вас древесина хорошая, но и из моей тоже можно делать посуду, прочные рукоятки к топорам, молоткам, а из гибких веток плести корзины.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Вот так, подружки! Убедила я вас?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Что это вы так </a:t>
            </a:r>
            <a:r>
              <a:rPr kumimoji="0" 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растрещались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как сороки?!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громко сказал Клен.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Спорите, как на базаре. Расхвастались! Всех птиц распугали! Королевы! А где же ваш король? Вы вокруг поглядите, может, кроме себя еще кого-нибудь увидите. Посмотрите на меня, например, разве я не красавец?! Только я хвалиться не люблю. Все у меня не хуже вашего. Ствол прямой, стройный, а кора гладкая, тонкая, серого цвета. Такая стать бывает только у королей. А красивее моих листьев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 сыщешь! Они похожи на раскрытый веер с резным краем. В какие цвета их только не окрашивает осень! Ярко-желтые, красновато-оранжевые, зеленовато-желто-красные, оранжево-желтые, золотистые листья красивы и на мне и подо мной. Будто сама осень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это я. Сколько радости я доставляю детям, которые любят играть моей листвой, сколько пользы я приношу животным, которые устилают моими листьями жилище на зиму. А весной, как и все вы, я кормлю нектаром своих цветков и душистым соком насекомых. Мои крылатые семена похожи на маленькие </a:t>
            </a:r>
            <a:r>
              <a:rPr kumimoji="0" 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вертолетики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Любой по ним может отличить меня даже зимой. И древесина моя совсем не хуже, чем у вас. Из нее и мебель, и сундучок, и музыкальный инструмент можно сделать.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Тут в спор вмешался старейшина леса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огромный кряжистый столетний Дуб: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Я прекращаю ваш спор! Вы никогда его не закончите. Я в лесу главный! Вы так шумите, что у всех деревьев из-за вас разболелись головы. Уж ночь наступила, пора спать. Птицы не могут никак укачать своих детей из-за вас. Когда утром проснетесь, оглянитесь вокруг, хорошенько посмотрите на своих собратьев и подумайте, можно ли выбрать самое, самое дерево?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Деревья перестали шуметь, и лес погрузился в сон.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18507" y="1285860"/>
            <a:ext cx="35069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FF0000"/>
                </a:solidFill>
                <a:latin typeface="Monotype Corsiva" pitchFamily="66" charset="0"/>
              </a:rPr>
              <a:t>Будьте здоровы до новых встреч!!!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643042" y="857232"/>
            <a:ext cx="628654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Советы для родителей, чем занять ребенка дошкольника  в            режиме самоизоляции.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Самое время еще раз вспомнить, что родители являются первыми воспитателями своего ребенка. 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Очень большую роль играет среда, в которой находится ваш ребенок. Эту среду должны создать сами родители. Хотите, чтобы ваш ребенок умел говорить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семье должно присутствовать общение. Хотите, чтобы вырос читающий ребенок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книги в жизни семьи должны занимать важное место. Чем бы вы не занимались: играли, рисовали, смотрели кино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помните, что у ребенка высокая потребность в общении с родными людьми.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428652"/>
            <a:ext cx="9263032" cy="7000900"/>
          </a:xfrm>
          <a:prstGeom prst="rect">
            <a:avLst/>
          </a:prstGeom>
          <a:noFill/>
        </p:spPr>
      </p:pic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2143108" y="642918"/>
            <a:ext cx="542928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Рисование.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Раскрашивание раскрасок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Рисование зубными щетками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Рисование с закрытыми глазами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Выкладывание рисунка разноцветными нитками.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Рисование ладонями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Словесные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Пение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Заучивание коротких стихов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Говорить скороговорки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Угадай, что я загадаю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Тактильные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Игры с песком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Игры с прищепками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Игры с водой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Сухой бассейн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571604" y="857233"/>
            <a:ext cx="650085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Предлагаю игры, которые помогут вашему малышу провести время с пользой, а вам немного поработать и сделать свои дела.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Лепка из соленого теста 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Различные трафареты, обводить какие либо предметы(блюдца, чашки, др.)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Коллаж (дать ребенку лист, клей, кисточку, какие либо вырезки)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Коробочка с разными мелочами ( набросайте в нее прищепки, крупные пуговицы, заколки, брошки и т.д.)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Коробка с камешками, или шнурками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Спичечные коробки, внутрь которых можно положить разные мелкие предметы, дети очень любят их открывать.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Ленточка или шнурок, нанизывание макарон.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Привязать теннисный шарик или сделать самим мягкий небольшой мячик, подвязать его на прочную нитку в дверном проеме, сделать из картона ракетку, отбиваем мяч.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Горка (строим горку из гладильной доски, скатываем машинки с горки.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Старая мамина сумочка или косметичка ( положите разные мелочи в разные карманчики)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643042" y="357166"/>
            <a:ext cx="614366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Аудитный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канал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Слушать тишину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закрытыми глазами угадывать по чем вы ударили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Пространственное восприятие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Пазлы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Запускать волчок, который можно сделать своими руками из подручных средств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Домашний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квест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искать сокровища)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Оральный </a:t>
            </a: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праксис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или игры на дыхание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Мыльные пузыри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Аэробол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дуем на обертки от конфет, можно задувать голы)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Задувать свечи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Через широкие трубочки дуть на шарик из бумаги.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Социальные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Теневой театр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Ролевая игра с куклами и игрушками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Заниматься вместе кулинарией (играть в ресторан)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Делать домик из подушек и пледов, ходить друг к другу в гости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в оркестр ( инструменты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все что может звенеть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Двигательные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Прятки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Битва подушками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Битва шариками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928794" y="430888"/>
            <a:ext cx="48577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ппликации «Деревья»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Picture 3" descr="https://sun1-18.userapi.com/8LevNbnSm5-21nKelEAl1bMUZDlzxSWHGl29ww/ZkrQQqS_MS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2357430"/>
            <a:ext cx="2214578" cy="2357454"/>
          </a:xfrm>
          <a:prstGeom prst="rect">
            <a:avLst/>
          </a:prstGeom>
          <a:noFill/>
        </p:spPr>
      </p:pic>
      <p:pic>
        <p:nvPicPr>
          <p:cNvPr id="24581" name="Picture 5" descr="https://sun1-15.userapi.com/_3ngaqqfIT_zZ9UqI0JtXqRK5hSZ0JCByceATQ/j4mOqV-dLU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2285992"/>
            <a:ext cx="2786082" cy="228601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29057" y="4721662"/>
            <a:ext cx="22145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Воронин Кирилл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500166" y="857233"/>
            <a:ext cx="614366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 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способствовать развитию продуктивно-творческой деятельности через аппликацию и воспитанию доброжелательного отношения к природе.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образовательные: учить детей создавать простую композицию - изображение дерева; закреплять знания о деревьях;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развивающие: развитие мелкой моторики, цветового восприятия, чувства формы и композиции;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воспитательные: воспитывать интерес к изобразительной деятельности и положительное отношение к природе</a:t>
            </a:r>
            <a:r>
              <a:rPr kumimoji="0" lang="ru-RU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42900"/>
            <a:ext cx="9263032" cy="7000900"/>
          </a:xfrm>
          <a:prstGeom prst="rect">
            <a:avLst/>
          </a:prstGeom>
          <a:noFill/>
        </p:spPr>
      </p:pic>
      <p:pic>
        <p:nvPicPr>
          <p:cNvPr id="25602" name="Picture 2" descr="https://sun1-30.userapi.com/9taod3IuNSMZWsjYhR3GQfmArKh0iUrEivIQLQ/OrUgaQ1F6l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76746">
            <a:off x="1434056" y="1217236"/>
            <a:ext cx="2045681" cy="2215175"/>
          </a:xfrm>
          <a:prstGeom prst="rect">
            <a:avLst/>
          </a:prstGeom>
          <a:noFill/>
        </p:spPr>
      </p:pic>
      <p:pic>
        <p:nvPicPr>
          <p:cNvPr id="25604" name="Picture 4" descr="https://sun9-23.userapi.com/c855632/v855632845/22d2f1/YBWg6V6a1R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44936">
            <a:off x="5978230" y="1222642"/>
            <a:ext cx="2071702" cy="2129693"/>
          </a:xfrm>
          <a:prstGeom prst="rect">
            <a:avLst/>
          </a:prstGeom>
          <a:noFill/>
        </p:spPr>
      </p:pic>
      <p:pic>
        <p:nvPicPr>
          <p:cNvPr id="7" name="Picture 6" descr="https://sun1-25.userapi.com/2n_i2sCeQ8Dd6TzR4-4HK1rGFBQj964Ykh5RIQ/JEzj4jUClq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6182" y="1643050"/>
            <a:ext cx="1928826" cy="31432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227221">
            <a:off x="1866676" y="3170167"/>
            <a:ext cx="2547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Мартынов Антон</a:t>
            </a:r>
          </a:p>
        </p:txBody>
      </p:sp>
      <p:sp>
        <p:nvSpPr>
          <p:cNvPr id="9" name="Прямоугольник 8"/>
          <p:cNvSpPr/>
          <p:nvPr/>
        </p:nvSpPr>
        <p:spPr>
          <a:xfrm rot="1144057">
            <a:off x="5708425" y="3389262"/>
            <a:ext cx="2440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Тварнов</a:t>
            </a:r>
            <a:r>
              <a:rPr lang="ru-RU" dirty="0">
                <a:solidFill>
                  <a:srgbClr val="FF0000"/>
                </a:solidFill>
              </a:rPr>
              <a:t> Роберт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14810" y="4721662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Зуева Ева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908" cy="7000900"/>
          </a:xfrm>
          <a:prstGeom prst="rect">
            <a:avLst/>
          </a:prstGeom>
          <a:noFill/>
        </p:spPr>
      </p:pic>
      <p:pic>
        <p:nvPicPr>
          <p:cNvPr id="26626" name="Picture 2" descr="https://sun9-70.userapi.com/c858224/v858224846/1e637d/WS4zrI8NEB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81580">
            <a:off x="1471264" y="1257633"/>
            <a:ext cx="1883669" cy="2563988"/>
          </a:xfrm>
          <a:prstGeom prst="rect">
            <a:avLst/>
          </a:prstGeom>
          <a:noFill/>
        </p:spPr>
      </p:pic>
      <p:pic>
        <p:nvPicPr>
          <p:cNvPr id="26628" name="Picture 4" descr="https://sun1-95.userapi.com/O8HLkh135IMYDtjW2P5cIXQnx40z4Cid0o-usw/DLsjyPZYt0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2000240"/>
            <a:ext cx="2071702" cy="2928957"/>
          </a:xfrm>
          <a:prstGeom prst="rect">
            <a:avLst/>
          </a:prstGeom>
          <a:noFill/>
        </p:spPr>
      </p:pic>
      <p:pic>
        <p:nvPicPr>
          <p:cNvPr id="26632" name="Picture 8" descr="https://sun9-9.userapi.com/c858232/v858232420/1ebd73/_aUZUXmk7b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89963">
            <a:off x="6143128" y="1158074"/>
            <a:ext cx="1791203" cy="250033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786182" y="4929198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Акутина</a:t>
            </a:r>
            <a:r>
              <a:rPr lang="ru-RU" dirty="0">
                <a:solidFill>
                  <a:srgbClr val="FF0000"/>
                </a:solidFill>
              </a:rPr>
              <a:t> Полина</a:t>
            </a:r>
          </a:p>
        </p:txBody>
      </p:sp>
      <p:sp>
        <p:nvSpPr>
          <p:cNvPr id="8" name="Прямоугольник 7"/>
          <p:cNvSpPr/>
          <p:nvPr/>
        </p:nvSpPr>
        <p:spPr>
          <a:xfrm rot="471469">
            <a:off x="5986369" y="3700167"/>
            <a:ext cx="1961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Губанов  Глеб</a:t>
            </a:r>
          </a:p>
        </p:txBody>
      </p:sp>
      <p:sp>
        <p:nvSpPr>
          <p:cNvPr id="9" name="Прямоугольник 8"/>
          <p:cNvSpPr/>
          <p:nvPr/>
        </p:nvSpPr>
        <p:spPr>
          <a:xfrm rot="20895937">
            <a:off x="1866377" y="3781572"/>
            <a:ext cx="2357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Фролова Варя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32" y="-142900"/>
            <a:ext cx="9263032" cy="7000900"/>
          </a:xfrm>
          <a:prstGeom prst="rect">
            <a:avLst/>
          </a:prstGeom>
          <a:noFill/>
        </p:spPr>
      </p:pic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500166" y="500042"/>
            <a:ext cx="5857916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9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A71E9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Сказка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A71E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A71E9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Спор деревьев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A71E9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Заспорили как-то деревья в лесу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кто из них полезнее и красивее.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Я,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сказала Березка,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самая красивая! С кем меня только не сравнивают люди! Называют девицей- красавицей, кудрявой, белоствольной, символом России. У кого из вас такая белоснежная кора? Что может быть светлее и красивее березовой рощи, где живут мои подружки? И сок у меня слаще, чем у вас, поэтому весной люди собирают мой лечебный сок. Я и впрямь похожа на девицу. Как надену весной сережки да заплету длинные косы-ветви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чем не девица! А осенью мои листья превращаются в золотые монетки, которые тихо позванивают на ветру. Смотрятся тогда все на меня не насмотрятся. Да и людям пользы от меня много: жарко горят березовые дрова, из бересты можно сделать полезные и красивые вещи, березовыми вениками парятся в бане, отваром из листьев моют голову. Про меня все поэты сочиняют стихи, а композиторы пишут музыку. Вот и получается, что я самая, самая...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Что-то ты расхвасталась, подружка!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перебила Березку Липа.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Никто не спорит, что твой белый сарафан хорош. Но на первое место тебя рано ставить. А чем я не королева?! Ствол хоть у меня не белого, а черного цвета и ветки изогнуты не так красиво, как у тебя, но крона моя богаче. Люди недаром сажают липовые аллеи и называют меня стройной, кудрявой, </a:t>
            </a:r>
            <a:r>
              <a:rPr kumimoji="0" 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сладкодушистой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Ни одно дерево не может сравниться со мной в период цветения! Крона моя становится золотой от обилия желтых цветков. Все насекомые слетаются на пир, чтобы полакомиться сладким нектаром. Лучшие мастера-парикмахеры позавидовали бы моей прическе в это время!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Даже имя у людей есть такое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Липа. А как все любят липовый мед, который на моих цветках собирают пчелы! Он такой душистый, прозрачный, светло- желтый, очень полезный, лечебный. Да и цветки мои золотистые и люди рвут и сушат не зря. Из них готовят лечебные отвары и настои. Но это еще не все! Из моей древесины мастера вырезают деревянные ложки, половники, ковши, разделочные доски, игрушки, деревянные украшения для домов и другие изделия. До сих пор на базарах продают лапти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обувь, которую мастера плетут из лыка. Из твоей, Береза, коры делают разную домашнюю утварь, а из моей 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лыко, похожее на тесьму. Конечно, в лаптях сейчас никто не ходит, особенно в городах, но в далекие времена в них ходили все. В наши дни лапти носят некоторые жители села как тапочки, покупают их как сувенир для украшения дома.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9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1497</Words>
  <Application>Microsoft Office PowerPoint</Application>
  <PresentationFormat>Экран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Monotype Corsiva</vt:lpstr>
      <vt:lpstr>Times New Roman</vt:lpstr>
      <vt:lpstr>Trebuchet MS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User</cp:lastModifiedBy>
  <cp:revision>14</cp:revision>
  <dcterms:created xsi:type="dcterms:W3CDTF">2020-05-02T08:52:08Z</dcterms:created>
  <dcterms:modified xsi:type="dcterms:W3CDTF">2020-05-08T07:12:18Z</dcterms:modified>
</cp:coreProperties>
</file>