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3B27-C9BE-4492-AA2C-6CAE6930C33E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6DF-497C-42BB-A3ED-BBEBF3659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240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3B27-C9BE-4492-AA2C-6CAE6930C33E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6DF-497C-42BB-A3ED-BBEBF3659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180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3B27-C9BE-4492-AA2C-6CAE6930C33E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6DF-497C-42BB-A3ED-BBEBF3659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786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3B27-C9BE-4492-AA2C-6CAE6930C33E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6DF-497C-42BB-A3ED-BBEBF3659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8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3B27-C9BE-4492-AA2C-6CAE6930C33E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6DF-497C-42BB-A3ED-BBEBF3659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31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3B27-C9BE-4492-AA2C-6CAE6930C33E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6DF-497C-42BB-A3ED-BBEBF3659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401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3B27-C9BE-4492-AA2C-6CAE6930C33E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6DF-497C-42BB-A3ED-BBEBF3659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286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3B27-C9BE-4492-AA2C-6CAE6930C33E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6DF-497C-42BB-A3ED-BBEBF3659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740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3B27-C9BE-4492-AA2C-6CAE6930C33E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6DF-497C-42BB-A3ED-BBEBF3659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178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3B27-C9BE-4492-AA2C-6CAE6930C33E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6DF-497C-42BB-A3ED-BBEBF3659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57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3B27-C9BE-4492-AA2C-6CAE6930C33E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6DF-497C-42BB-A3ED-BBEBF3659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933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D3B27-C9BE-4492-AA2C-6CAE6930C33E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766DF-497C-42BB-A3ED-BBEBF3659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36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Упражнения для развития</a:t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b="1" dirty="0">
                <a:solidFill>
                  <a:srgbClr val="FF0000"/>
                </a:solidFill>
              </a:rPr>
              <a:t>мелкой моторики, которые способствуют активизации речевых навыков для первой младшей группе.</a:t>
            </a:r>
            <a:br>
              <a:rPr lang="ru-RU" sz="3200" b="1" dirty="0">
                <a:solidFill>
                  <a:srgbClr val="FF0000"/>
                </a:solidFill>
              </a:rPr>
            </a:b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750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98746"/>
          </a:xfrm>
        </p:spPr>
        <p:txBody>
          <a:bodyPr>
            <a:noAutofit/>
          </a:bodyPr>
          <a:lstStyle/>
          <a:p>
            <a:pPr algn="ctr"/>
            <a:r>
              <a:rPr lang="ru-RU" sz="1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15Лабиринт для пальчика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Игра способствует развитию мелкой моторики, координации движении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инвентарь: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лист плотной бумаги, цветная бумага, цветные карандаши или фломастеры, клей, различная крупа.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Нарисуйте на листе бумаги запутанную дорожку. Попросите малыша добраться от начала лабиринта до «домика», ведя при этом пальчиком по дорожке.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Для развития тактильных ощущений можно приклеить на дорожку разные виды круп или украсить ее бумагой разной фактуры.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В более сложном варианте создайте на листе сюжетную картину. Например, пальчик из домика «ходит» к колодцу за водой, в лес за грибами и ягодами, на речку. По пути он встречает разных животных.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Домик, лес, животных и прочее можно нарисовать или сделать в технике аппликации (причем не обязательно из бумаги — возьмите кусочки ткани разной фактуры).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На дорожки приклейте разную крупу.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Играть в такую игру можно долго, постоянно дополняя ее какими-нибудь деталями.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280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987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16.Попробуй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расстегни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способствует развитию мелкой моторики, навыков самостоятельности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взрослая одежда, застегивающаяся на пуговицы (плащ, кофта).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◈ Покажите ребенку, как надо застегивать и расстегивать пуговицы.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◈ После того, как малыш научился это делать, переходите к вещам с более мелкими пуговицами.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◈ Затем просите кроху застегивать и расстегивать пуговицы на его одежде.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17.Узоры из пуговиц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способствует развитию мелкой моторики, творческих способностей ребенка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разноцветные пуговицы разных размеров.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◈ Выложите с ребенком дорожку из крупных пуговиц, называя их цвет и форму.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◈ Вскоре ребенок запомнит, что пуговицы бывают, например, круглые — то есть научится классифицировать предметы по одному признаку.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◈ В дальнейшем в игре задействуются пуговицы разных размеров. При этом не забывайте сравнивать их.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◈ Из пуговиц можно выкладывать узоры, цветочки, домики.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7086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5299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18.Найди клад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способствует развитию мелкой моторики, активизации поисковых навыков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инвентарь: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любая крупа или макароны, маленькая яркая игрушка.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◈ В ведерке или кастрюле засыпьте игрушку крупой и попросите малыша откопать «клад» (игрушку).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◈ Можно прятать одновременно 2 или 3 игрушки.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19.В час по чайной ложке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способствует развитию мелкой моторики, помогает освоить понятия «пустой», «полный»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два стакана, чайная и столовая ложки.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◈ Налейте воду в стакан. Покажите ребенку, как можно переливать воду ложками из одного стакана в другой.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◈ Разрешите ему поиграть самостоятельно.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481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3612" y="0"/>
            <a:ext cx="7933763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i="0" dirty="0" smtClean="0">
                <a:solidFill>
                  <a:srgbClr val="000000"/>
                </a:solidFill>
                <a:effectLst/>
                <a:latin typeface="Times New Roman, serif"/>
              </a:rPr>
              <a:t>Содержание</a:t>
            </a:r>
            <a:endParaRPr lang="ru-RU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</a:br>
            <a:endParaRPr lang="ru-RU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1.Волшебная шкатулка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2.Волшебные шнурки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3.Угости кукол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4.Опять мимо!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5.Крутится?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6.Входит и выходит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7.Учимся пересыпать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8.Бусы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9.Мастерим бусы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10.Подарок для куклы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11.Сортируем макароны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12.Поезд из катушек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13.Узоры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14.Лабиринт для карандаша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15.Лабиринт для пальчика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16.Попробуй расстегни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17.Узоры из пуговиц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18.Найди клад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19.В час по чайной ложке</a:t>
            </a:r>
            <a:endParaRPr lang="ru-RU" sz="2000" b="0" i="0" dirty="0" smtClean="0">
              <a:solidFill>
                <a:srgbClr val="000000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437693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3730" y="69290"/>
            <a:ext cx="10515600" cy="678871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1.Волшебная шкатулка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развивает мелкую моторику, навыки классифицирования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инвентарь: шкатулка, мелкие предметы или игрушки.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◈ Сложите различные предметы небольшого размера в шкатулку и предложите ребенку вместе разобрать вещи и разложить их по разным коробкам.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◈ Поскольку для игры вы используете мелкие предметы, следите, чтобы ребенок не проглотил 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, serif"/>
              </a:rPr>
              <a:t>2.Волшебные шнурки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lang="ru-RU" sz="2400" b="0" i="0" dirty="0" smtClean="0">
                <a:solidFill>
                  <a:srgbClr val="000000"/>
                </a:solidFill>
                <a:effectLst/>
                <a:latin typeface="Open Sans"/>
              </a:rPr>
            </a:b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Игра помогает изучить форму предметов, совершенствует цветовое восприятие, развивает мелкую моторику и терпение ребенка</a:t>
            </a:r>
            <a:b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инвентарь: цветные шнурки различной длины.</a:t>
            </a:r>
            <a:b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Покажите ребенку, как из цветных шнурков или тесемок можно выкладывать контуры различных фигур и предметов.</a:t>
            </a:r>
            <a:b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Создайте с ребенком целую картину на столе или диване.</a:t>
            </a:r>
            <a:b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0217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2875"/>
          </a:xfrm>
        </p:spPr>
        <p:txBody>
          <a:bodyPr>
            <a:normAutofit/>
          </a:bodyPr>
          <a:lstStyle/>
          <a:p>
            <a:pPr algn="ctr"/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3.Угости кукол</a:t>
            </a:r>
            <a:br>
              <a:rPr lang="ru-RU" sz="20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инвентарь: крупные бусины трех цветов.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Сложите в коробку бусинки трех цветов. Придумайте с ребенком угощение для кукол, например, конфетки, ягодки. Предложите разложить их по трем тарелочкам.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Учите ребенка перекладывать по одной бусинке. Покажите ему, как брать бусины тремя пальцами.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Выбирайте для игры крупные бусины и обязательно следите за тем, чтобы ребенок не проглотил их.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0" dirty="0" smtClean="0">
                <a:solidFill>
                  <a:srgbClr val="000000"/>
                </a:solidFill>
                <a:effectLst/>
                <a:latin typeface="Times New Roman, serif"/>
              </a:rPr>
              <a:t>4.Опять мимо!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Open Sans"/>
              </a:rPr>
            </a:br>
            <a:r>
              <a:rPr lang="ru-RU" sz="1800" b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Игра развивает мелкую моторику и координацию движений</a:t>
            </a:r>
            <a:br>
              <a:rPr lang="ru-RU" sz="1800" b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инвентарь: крупа, емкость с широким и узким горлышком.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Open Sans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Open Sans"/>
              </a:rPr>
              <a:t>◈</a:t>
            </a: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После того, как ребенок научился пересыпать крупу в посуду с широким горлом, усложните задачу, предоставив в распоряжение ребенка емкость с зауженным верхом.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Пусть малыш пытается пересыпать крупу в маленькие пластиковые баночки, бутылки.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С закрученными крышками они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превратятся в отличные погремушки.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Обращайте внимание ребенка на степень наполнения: «Эта баночка наполнена наполовину, а в этой бутылке почти не осталось пустого места».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Игра развивает мелкую моторику, обучает счету</a:t>
            </a: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</a:t>
            </a: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сухая фасоль, пластиковая бутылка.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Берите </a:t>
            </a:r>
            <a:r>
              <a:rPr lang="ru-RU" sz="1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фасолинки</a:t>
            </a: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одной и опускайте их в бутылку. При этом считайте: «Одна </a:t>
            </a:r>
            <a:r>
              <a:rPr lang="ru-RU" sz="1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фасолина</a:t>
            </a: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две </a:t>
            </a:r>
            <a:r>
              <a:rPr lang="ru-RU" sz="1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фасолины</a:t>
            </a: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ит. д.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67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83593"/>
          </a:xfrm>
        </p:spPr>
        <p:txBody>
          <a:bodyPr>
            <a:normAutofit/>
          </a:bodyPr>
          <a:lstStyle/>
          <a:p>
            <a:pPr algn="ctr"/>
            <a:r>
              <a:rPr lang="ru-RU" sz="1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5.Крутится?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Игра знакомит со свойствами предметов, развивает мелкую моторику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пластиковые бутылки и банки с отвинчивающимися крышками.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Пока вы хозяйничаете на кухне, можно занять ребенка этой нехитрой игрой.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Покажите малышу, как откручиваются и закручиваются крышки на банках и бутылках.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Попросите повторить ваши действия.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</a:br>
            <a: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</a:br>
            <a:r>
              <a:rPr lang="ru-RU" sz="1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6.Входит и выходит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Игра знакомит со свойствами предметов, развивает мелкую моторику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банки с отвинчивающимися крышками, маленькая мягкая игрушка.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Покажите ребенку, как открывать и закрывать банку, как внутрь банки можно помещать игрушку.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Предложите ему самому закрыть игрушку в «домике».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Если есть несколько банок разного размера, то попросите малыша проверить, какой домик подойдет для игрушки, а какой нет.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363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91169"/>
          </a:xfrm>
        </p:spPr>
        <p:txBody>
          <a:bodyPr>
            <a:normAutofit/>
          </a:bodyPr>
          <a:lstStyle/>
          <a:p>
            <a:pPr algn="ctr"/>
            <a:r>
              <a:rPr lang="ru-RU" sz="16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7.Учимся пересыпать</a:t>
            </a: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</a:t>
            </a: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любая крупа, две емкости с широким горлышком.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Высыпав крупу в одну из емкостей, покажите ребенку, как можно руками пересыпать ее в пустую посуду.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Научите малыша пересыпать крупу полной горстью, щепоткой, пропускать сквозь пальцы.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Научите его делать движения рукой, как будто он солит.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8.Бусы</a:t>
            </a: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инвентарь: крупные бусины или пуговицы.</a:t>
            </a: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Весьма увлекательное занятие даже для взрослых!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Наверняка у вас накопилась куча всевозможных бусинок. Если нет, то их можно купить. Сейчас в продаже есть бусины разных размеров из разных материалов: цветной пластмассы, дерева, металла. Есть даже специальные наборы для детей.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Иголку в таком возрасте ребенку давать, пожалуй, рановато, поэтому, хорошо, если в этих бусинах большие отверстия.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Дайте ребенку толстую нитку и позвольте вволю пофантазировать.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А может быть, вы хотите навести порядок в своих пуговицах? Проще простого. Дайте всю это пеструю кучу ребенку, и пускай он соберет из них бусы. Или отсортирует разные кучки по цвету или по количеству дырочек в пуговках.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Обязательно следите за тем, чтобы ребенок не проглотил бусины или пуговицы.</a:t>
            </a:r>
            <a:br>
              <a:rPr lang="ru-RU" sz="1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241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1683" y="0"/>
            <a:ext cx="10515600" cy="64928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9.Мастерим бусы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макаронные изделия с крупным просветом, шнурок, 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большая деревянная игла с широким ушком.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Покажите ребенку, как можно нанизывать макароны на иглу с продетым в нее шнурком. Пусть малыш попробует сделать это сам.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Шнурок с макаронами можно связать, сделав подобие бус, и одеть на куклу.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</a:br>
            <a: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</a:br>
            <a:r>
              <a:rPr lang="ru-RU" sz="1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10.Подарок для куклы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бусины с крупными отверстиями, леска.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Расскажите малышу, что сегодня — день рожденья куклы, поэтому ей надо сделать подарок. Покажите крохе бусины, научите его нанизывать их на леску.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Называйте цвет каждой бусины.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Внимательно следите, чтобы ребенок не брал их в рот.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После завершения работы похвалите малыша и вместе с ним торжественно вручите кукле бусы.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7963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2875"/>
          </a:xfrm>
        </p:spPr>
        <p:txBody>
          <a:bodyPr>
            <a:normAutofit/>
          </a:bodyPr>
          <a:lstStyle/>
          <a:p>
            <a:pPr algn="ctr"/>
            <a:r>
              <a:rPr lang="ru-RU" sz="1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11.Сортируем макароны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Игра способствует развитию мелкой моторики, навыков классифицирования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макаронные изделия разной формы.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Покажите ребенку, какие бывают макароны: «Это — ракушка, это — спираль, это — бантик».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Смешайте их. Попросите ребенка разобрать макароны.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Помогите ребенку справиться с заданием.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</a:br>
            <a: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</a:br>
            <a:r>
              <a:rPr lang="ru-RU" sz="1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12.Поезд из катушек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Игра способствует развитию мелкой моторики, цветового восприятия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катушки с цветными нитками, мягкая проволока.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Покажите ребенку, как можно нанизывать катушки на проволоку. При этом называйте цвет каждой катушки.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Когда работа будет закончена, завяжите концы проволоки узлом и предложите малышу покатать поезд.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62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97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13.Узоры</a:t>
            </a:r>
            <a:r>
              <a:rPr lang="ru-RU" sz="27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Игра способствует развитию мелкой моторики, координации движении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бумага, фломастеры.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Нарисуйте на листе бумаге, а лучше распечатайте красивые витые узоры.</a:t>
            </a:r>
            <a:r>
              <a:rPr lang="ru-RU" sz="4900" b="0" i="0" dirty="0" smtClean="0">
                <a:solidFill>
                  <a:srgbClr val="000000"/>
                </a:solidFill>
                <a:effectLst/>
                <a:latin typeface="Times New Roman, serif"/>
              </a:rPr>
              <a:t> 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Дайте малышу фломастеры и попросите обвести их.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Чтобы игра была более долговечной, за ламинируйте лист с узором и используйте фломастеры, которые легко будет стереть тряпочкой после того, как ребенок порисует.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Open Sans"/>
              </a:rPr>
              <a:t/>
            </a:r>
            <a:br>
              <a:rPr lang="ru-RU" dirty="0">
                <a:solidFill>
                  <a:srgbClr val="000000"/>
                </a:solidFill>
                <a:latin typeface="Open Sans"/>
              </a:rPr>
            </a:br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14Лабиринт для карандаша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Игра способствует развитию мелкой моторики, координации движений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инвентарь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лист бумаги, ручка.</a:t>
            </a:r>
            <a:br>
              <a:rPr lang="ru-RU" sz="2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Нарисуйте на листе бумаги запутанную дорожку.</a:t>
            </a:r>
            <a:br>
              <a:rPr lang="ru-RU" sz="2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Дайте ребенку карандаш и попросите его «пройти» по нарисованной дорожке, оставляя свой след.</a:t>
            </a:r>
            <a:b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◈ Лист бумаги с дорожкой тоже можно за ламинировать, как для предыдущей игры.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26003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19</Words>
  <Application>Microsoft Office PowerPoint</Application>
  <PresentationFormat>Широкоэкранный</PresentationFormat>
  <Paragraphs>32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Open Sans</vt:lpstr>
      <vt:lpstr>Times New Roman</vt:lpstr>
      <vt:lpstr>Times New Roman, serif</vt:lpstr>
      <vt:lpstr>Тема Office</vt:lpstr>
      <vt:lpstr>Упражнения для развития мелкой моторики, которые способствуют активизации речевых навыков для первой младшей группе. </vt:lpstr>
      <vt:lpstr>Презентация PowerPoint</vt:lpstr>
      <vt:lpstr>1.Волшебная шкатулка Игра развивает мелкую моторику, навыки классифицирования Необходимый инвентарь: шкатулка, мелкие предметы или игрушки. ◈ Сложите различные предметы небольшого размера в шкатулку и предложите ребенку вместе разобрать вещи и разложить их по разным коробкам. ◈ Поскольку для игры вы используете мелкие предметы, следите, чтобы ребенок не проглотил их.  2.Волшебные шнурки Игра помогает изучить форму предметов, совершенствует цветовое восприятие, развивает мелкую моторику и терпение ребенка Необходимый инвентарь: цветные шнурки различной длины. ◈ Покажите ребенку, как из цветных шнурков или тесемок можно выкладывать контуры различных фигур и предметов. ◈ Создайте с ребенком целую картину на столе или диване.   </vt:lpstr>
      <vt:lpstr>3.Угости кукол  Необходимый инвентарь: крупные бусины трех цветов. ◈ Сложите в коробку бусинки трех цветов. Придумайте с ребенком угощение для кукол, например, конфетки, ягодки. Предложите разложить их по трем тарелочкам. ◈ Учите ребенка перекладывать по одной бусинке. Покажите ему, как брать бусины тремя пальцами. ◈ Выбирайте для игры крупные бусины и обязательно следите за тем, чтобы ребенок не проглотил их.  4.Опять мимо! Игра развивает мелкую моторику и координацию движений Необходимый инвентарь: крупа, емкость с широким и узким горлышком. ◈ После того, как ребенок научился пересыпать крупу в посуду с широким горлом, усложните задачу, предоставив в распоряжение ребенка емкость с зауженным верхом. ◈ Пусть малыш пытается пересыпать крупу в маленькие пластиковые баночки, бутылки. ◈ С закрученными крышками они превратятся в отличные погремушки. ◈ Обращайте внимание ребенка на степень наполнения: «Эта баночка наполнена наполовину, а в этой бутылке почти не осталось пустого места». Игра развивает мелкую моторику, обучает счету Необходимый инвентарь: сухая фасоль, пластиковая бутылка. ◈ Берите фасолинки по одной и опускайте их в бутылку. При этом считайте: «Одна фасолина, две фасолины» ит. д. </vt:lpstr>
      <vt:lpstr>5.Крутится? Игра знакомит со свойствами предметов, развивает мелкую моторику Необходимый инвентарь: пластиковые бутылки и банки с отвинчивающимися крышками. ◈ Пока вы хозяйничаете на кухне, можно занять ребенка этой нехитрой игрой. ◈ Покажите малышу, как откручиваются и закручиваются крышки на банках и бутылках. ◈ Попросите повторить ваши действия.  6.Входит и выходит Игра знакомит со свойствами предметов, развивает мелкую моторику Необходимый инвентарь: банки с отвинчивающимися крышками, маленькая мягкая игрушка. ◈ Покажите ребенку, как открывать и закрывать банку, как внутрь банки можно помещать игрушку. ◈ Предложите ему самому закрыть игрушку в «домике». ◈ Если есть несколько банок разного размера, то попросите малыша проверить, какой домик подойдет для игрушки, а какой нет.  </vt:lpstr>
      <vt:lpstr>7.Учимся пересыпать Необходимый инвентарь: любая крупа, две емкости с широким горлышком. ◈ Высыпав крупу в одну из емкостей, покажите ребенку, как можно руками пересыпать ее в пустую посуду. ◈ Научите малыша пересыпать крупу полной горстью, щепоткой, пропускать сквозь пальцы. ◈ Научите его делать движения рукой, как будто он солит.  8.Бусы Необходимый инвентарь: крупные бусины или пуговицы. ◈ Весьма увлекательное занятие даже для взрослых! ◈ Наверняка у вас накопилась куча всевозможных бусинок. Если нет, то их можно купить. Сейчас в продаже есть бусины разных размеров из разных материалов: цветной пластмассы, дерева, металла. Есть даже специальные наборы для детей. ◈ Иголку в таком возрасте ребенку давать, пожалуй, рановато, поэтому, хорошо, если в этих бусинах большие отверстия. ◈ Дайте ребенку толстую нитку и позвольте вволю пофантазировать. ◈ А может быть, вы хотите навести порядок в своих пуговицах? Проще простого. Дайте всю это пеструю кучу ребенку, и пускай он соберет из них бусы. Или отсортирует разные кучки по цвету или по количеству дырочек в пуговках. ◈ Обязательно следите за тем, чтобы ребенок не проглотил бусины или пуговицы.  </vt:lpstr>
      <vt:lpstr> 9.Мастерим бусы Необходимый инвентарь: макаронные изделия с крупным просветом, шнурок, большая деревянная игла с широким ушком. ◈ Покажите ребенку, как можно нанизывать макароны на иглу с продетым в нее шнурком. Пусть малыш попробует сделать это сам. ◈ Шнурок с макаронами можно связать, сделав подобие бус, и одеть на куклу.   10.Подарок для куклы Необходимый инвентарь: бусины с крупными отверстиями, леска. ◈ Расскажите малышу, что сегодня — день рожденья куклы, поэтому ей надо сделать подарок. Покажите крохе бусины, научите его нанизывать их на леску. ◈ Называйте цвет каждой бусины. ◈ Внимательно следите, чтобы ребенок не брал их в рот. ◈ После завершения работы похвалите малыша и вместе с ним торжественно вручите кукле бусы.  </vt:lpstr>
      <vt:lpstr>11.Сортируем макароны Игра способствует развитию мелкой моторики, навыков классифицирования Необходимый инвентарь: макаронные изделия разной формы. ◈ Покажите ребенку, какие бывают макароны: «Это — ракушка, это — спираль, это — бантик». ◈ Смешайте их. Попросите ребенка разобрать макароны. ◈ Помогите ребенку справиться с заданием.   12.Поезд из катушек Игра способствует развитию мелкой моторики, цветового восприятия Необходимый инвентарь: катушки с цветными нитками, мягкая проволока. ◈ Покажите ребенку, как можно нанизывать катушки на проволоку. При этом называйте цвет каждой катушки. ◈ Когда работа будет закончена, завяжите концы проволоки узлом и предложите малышу покатать поезд. </vt:lpstr>
      <vt:lpstr>       13.Узоры Игра способствует развитию мелкой моторики, координации движении Необходимый инвентарь: бумага, фломастеры. ◈ Нарисуйте на листе бумаге, а лучше распечатайте красивые витые узоры. Дайте малышу фломастеры и попросите обвести их. ◈ Чтобы игра была более долговечной, за ламинируйте лист с узором и используйте фломастеры, которые легко будет стереть тряпочкой после того, как ребенок порисует.  14Лабиринт для карандаша Игра способствует развитию мелкой моторики, координации движений Необходимый инвентарь: лист бумаги, ручка. ◈ Нарисуйте на листе бумаги запутанную дорожку. ◈ Дайте ребенку карандаш и попросите его «пройти» по нарисованной дорожке, оставляя свой след. ◈ Лист бумаги с дорожкой тоже можно за ламинировать, как для предыдущей игры.    </vt:lpstr>
      <vt:lpstr>15Лабиринт для пальчика Игра способствует развитию мелкой моторики, координации движении Необходимый инвентарь: лист плотной бумаги, цветная бумага, цветные карандаши или фломастеры, клей, различная крупа. ◈ Нарисуйте на листе бумаги запутанную дорожку. Попросите малыша добраться от начала лабиринта до «домика», ведя при этом пальчиком по дорожке. ◈ Для развития тактильных ощущений можно приклеить на дорожку разные виды круп или украсить ее бумагой разной фактуры. ◈ В более сложном варианте создайте на листе сюжетную картину. Например, пальчик из домика «ходит» к колодцу за водой, в лес за грибами и ягодами, на речку. По пути он встречает разных животных. ◈ Домик, лес, животных и прочее можно нарисовать или сделать в технике аппликации (причем не обязательно из бумаги — возьмите кусочки ткани разной фактуры). ◈ На дорожки приклейте разную крупу. ◈ Играть в такую игру можно долго, постоянно дополняя ее какими-нибудь деталями. </vt:lpstr>
      <vt:lpstr>    16.Попробуй расстегни Игра способствует развитию мелкой моторики, навыков самостоятельности Необходимый инвентарь: взрослая одежда, застегивающаяся на пуговицы (плащ, кофта). ◈ Покажите ребенку, как надо застегивать и расстегивать пуговицы. ◈ После того, как малыш научился это делать, переходите к вещам с более мелкими пуговицами. ◈ Затем просите кроху застегивать и расстегивать пуговицы на его одежде.   17.Узоры из пуговиц Игра способствует развитию мелкой моторики, творческих способностей ребенка Необходимый инвентарь: разноцветные пуговицы разных размеров. ◈ Выложите с ребенком дорожку из крупных пуговиц, называя их цвет и форму. ◈ Вскоре ребенок запомнит, что пуговицы бывают, например, круглые — то есть научится классифицировать предметы по одному признаку. ◈ В дальнейшем в игре задействуются пуговицы разных размеров. При этом не забывайте сравнивать их. ◈ Из пуговиц можно выкладывать узоры, цветочки, домики.  </vt:lpstr>
      <vt:lpstr>18.Найди клад Игра способствует развитию мелкой моторики, активизации поисковых навыков Необходимый инвентарь: любая крупа или макароны, маленькая яркая игрушка. ◈ В ведерке или кастрюле засыпьте игрушку крупой и попросите малыша откопать «клад» (игрушку). ◈ Можно прятать одновременно 2 или 3 игрушки.   19.В час по чайной ложке Игра способствует развитию мелкой моторики, помогает освоить понятия «пустой», «полный» Необходимый инвентарь: два стакана, чайная и столовая ложки. ◈ Налейте воду в стакан. Покажите ребенку, как можно переливать воду ложками из одного стакана в другой. ◈ Разрешите ему поиграть самостоятельно.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Упражнения для развития мелкой моторики, которые способствуют активизации речевых навыков для первой младшей группе.</dc:title>
  <dc:creator>Пользователь Windows</dc:creator>
  <cp:lastModifiedBy>Пользователь Windows</cp:lastModifiedBy>
  <cp:revision>3</cp:revision>
  <dcterms:created xsi:type="dcterms:W3CDTF">2020-05-28T18:42:51Z</dcterms:created>
  <dcterms:modified xsi:type="dcterms:W3CDTF">2020-05-28T18:58:15Z</dcterms:modified>
</cp:coreProperties>
</file>