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A8F67-A497-4691-9BEC-E8ED106DA937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5D23-011F-4F22-B0E7-4D70F22ACC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4357694"/>
            <a:ext cx="3929090" cy="1357322"/>
          </a:xfrm>
        </p:spPr>
        <p:txBody>
          <a:bodyPr>
            <a:normAutofit fontScale="92500"/>
          </a:bodyPr>
          <a:lstStyle/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Смолина С.В.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МБДОУ </a:t>
            </a:r>
          </a:p>
          <a:p>
            <a:pPr algn="l"/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/с №32 «Теремок»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785786" y="714356"/>
            <a:ext cx="750102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Описание дидактических игр, используемых </a:t>
            </a:r>
            <a:br>
              <a:rPr kumimoji="0" lang="ru-RU" sz="48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8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процессе обучения дошкольников 6-7 лет.</a:t>
            </a:r>
            <a:endParaRPr kumimoji="0" lang="ru-RU" sz="48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5786454"/>
            <a:ext cx="1242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Кулебаки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2020 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571480"/>
            <a:ext cx="4886332" cy="58419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Игра 9. «День - ночь»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3214686"/>
            <a:ext cx="5929354" cy="175260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        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Содержание: Родитель называет слово, ребенок - противоположное ему по значению: «День - ночь, сладкий - кислый» и другие.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1571612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Цель: Развитие речи ребенка, умения сосредоточиться на поиске необходимого понятия.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1571636"/>
          </a:xfrm>
        </p:spPr>
        <p:txBody>
          <a:bodyPr>
            <a:noAutofit/>
          </a:bodyPr>
          <a:lstStyle/>
          <a:p>
            <a:pPr lvl="0" algn="just" fontAlgn="base">
              <a:spcAft>
                <a:spcPct val="0"/>
              </a:spcAf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Взрослый задает вопросы что? кто? какой? что делает? и другие. Ребенок находят слова, отвечающие на заданный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вопрос.</a:t>
            </a:r>
            <a:endParaRPr lang="ru-RU" sz="2400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357422" y="3643314"/>
            <a:ext cx="607223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Взрослый и ребенок делятся: хозяева и гости. «Хозяева» должны встретить«гостей», используя «волшебные слова».  «Гости отвечают тем же».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00042"/>
            <a:ext cx="39194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10. 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Слова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714620"/>
            <a:ext cx="52052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11.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Идем в гости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207170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Дети составляют слова из предложенных взрослым слогов. Слоги могут быть ярко и красочно иллюстрированы. Например, в виде шаров или цветов, которые надо собрать в один 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3714752"/>
            <a:ext cx="6072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Предлагается ряд иллюстраций, связанных одной темой, но разложенных неверно. Дети должны определить, какая из иллюстраций изображает произошедшее раньше или позже, т.е. разложить по порядку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пучок или букет.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428604"/>
            <a:ext cx="5513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12. «Составь слово»</a:t>
            </a:r>
            <a:endParaRPr lang="ru-RU" sz="3600" dirty="0">
              <a:solidFill>
                <a:srgbClr val="0000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000372"/>
            <a:ext cx="6756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13. «Разложи по порядку»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285984" y="3786190"/>
            <a:ext cx="621510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«отстукивают» ритм слов, ударяя на каждый гласный звук в словах,</a:t>
            </a: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произносимых взрослым учителем, палочкой по столу, выделяя ударный звук. Игра помогает закрепить знания о гласных звуках и об ударении.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1643050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описывают предметы, окружающие их, используя знания о цветах радуги, стараясь как можно ярче описать тот или иной предмет.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357166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14.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Сказочные владения Радуги.</a:t>
            </a:r>
            <a:r>
              <a:rPr kumimoji="0" lang="ru-RU" sz="3600" b="1" i="0" u="none" strike="noStrike" cap="none" normalizeH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Опиши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14612" y="3000372"/>
            <a:ext cx="48804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15.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Молоточки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02" y="1214422"/>
            <a:ext cx="80010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должны «исправить» слова, где перепутались буквы, поставив их на свое место. Например : ТКО, ИТК, ЛЕМ, КОНО… Игра способствует развитию внимания,  наблюдательности, а так же развитию фонематического слуха.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3714752"/>
            <a:ext cx="62151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Дети преобразовывают фразы, слова, предложения, используя категории</a:t>
            </a: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«до, после, потом, сейчас». Составляют свои предложения, исправляют неверно построенные фразы, которые предложил взрослый.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2786058"/>
            <a:ext cx="6572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17.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Время рассердилось и ушло. Догони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85852" y="357166"/>
            <a:ext cx="65846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16. </a:t>
            </a:r>
            <a:r>
              <a:rPr lang="ru-RU" sz="3600" b="1" dirty="0">
                <a:solidFill>
                  <a:srgbClr val="000099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Буква заблудилась</a:t>
            </a:r>
            <a:r>
              <a:rPr lang="ru-RU" sz="3600" b="1" dirty="0">
                <a:solidFill>
                  <a:srgbClr val="000099"/>
                </a:solidFill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357422" y="3786190"/>
            <a:ext cx="607223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Смысл игры заключается в поиске звонких согласных в словах, произносимых учителем. Дети изображают колокольчики, которые звонят на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каждый звонкий согласный звук. Игра способствует развитию внимания и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фонематического слуха детей.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285860"/>
            <a:ext cx="72866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отгадывают время года (весна, лето, зима, осень) по изменениям в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природе, указанным взрослым. В ходе игры повторяются временные категории.</a:t>
            </a: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Возможно использование иллюстраций.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428604"/>
            <a:ext cx="62047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18.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Когда это бывает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2928934"/>
            <a:ext cx="57796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19.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Колокольчики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214422"/>
            <a:ext cx="7772400" cy="4286280"/>
          </a:xfrm>
        </p:spPr>
        <p:txBody>
          <a:bodyPr>
            <a:normAutofit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 каждого ребенка есть способности и таланты. Дети от природы любознательны и полны желания учиться. Все, что нужно для того, чтобы они моги проявить свои дарования, - это умное руководство. Разнообразные игры не только помогут приобрести основные навыки письма и счета, но и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способствуют развитию начала критического и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творческого мышления, логического рассуждения,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учат делать логические умозаключения. Они учат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думать. Смена видов деятельности детей внутри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каждого занятия позволяет несколько увеличить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длительность привычного занятия.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500042"/>
            <a:ext cx="2746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Примечание:</a:t>
            </a:r>
            <a:endParaRPr lang="ru-RU" sz="3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85786" y="1071546"/>
            <a:ext cx="771530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отдыха и снятия напряжения уместны и необходимы небольшие физкультминутки. Лучше, если физ. минутки не будут повторяться. Вот, некоторые из них: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</a:t>
            </a: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3174" y="428604"/>
            <a:ext cx="3723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Физкультминутки</a:t>
            </a:r>
            <a:endParaRPr lang="ru-RU" sz="3600" dirty="0">
              <a:solidFill>
                <a:srgbClr val="0000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2428868"/>
            <a:ext cx="52864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Поднимайте плечики,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Прыгайте кузнечики.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Прыг-скок, прыг-скок.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       (Энергичные движения плечами).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Стоп! Сели.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Травушку покушали.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Тишину послушали.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                              (Приседания)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Выше, выше, высоко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Прыгай на носках легко!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                           (Прыжки на месте)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71506" y="1071546"/>
            <a:ext cx="80724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   Рано утром я встаю,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Звонким голосом пою.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Умываюсь, одеваюсь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И за дело принимаюсь.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Я колю, я пилю,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Я рисую, я играю... и т.д.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                 (Различные движения)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                    3.    Ира, Инна и Иван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                             Весело плясали.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                             Покружились, поклонились,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                             На местах остановились.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                                      (Соответствующие движения)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428604"/>
            <a:ext cx="3723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Физкультминутки</a:t>
            </a:r>
            <a:endParaRPr lang="ru-RU" sz="36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86116" y="3143248"/>
            <a:ext cx="52149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  Отдых наш - физкультминутка,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Занимай свои места: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Раз - присели, два - привстали.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Руки кверху все подняли.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Сели, встали, сели, встали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Ванькой-встанькой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словно стали.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А потом пустились вскачь,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    Будто мой упругий мяч.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43174" y="428604"/>
            <a:ext cx="3723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Физкультминутки</a:t>
            </a:r>
            <a:endParaRPr lang="ru-RU" sz="3600" dirty="0">
              <a:solidFill>
                <a:srgbClr val="0000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214422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           (3 хлопка)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   На лужок хожу         (Шаги с высоким поднятием ног)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 На жуков гляжу        (Присесть, ладони поднести к глазам)</a:t>
            </a:r>
            <a:b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   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(3 хлопка)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3"/>
            <a:ext cx="7772400" cy="71438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1.  «Полслова за вами»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2857496"/>
            <a:ext cx="5929354" cy="3000396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Содержание: Родитель или ребенок  произносит начало слова (название предмета),обучающиеся заканчивают слово. Слова можно подбирать по определенным темам, возможно использование иллюстраций. Работа может проводиться в парах и фронтально.</a:t>
            </a:r>
          </a:p>
          <a:p>
            <a:pPr algn="just"/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714488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Цель: Развивать речь дошкольников, пополнить словарный запас, развивать фонематический слух.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357166"/>
            <a:ext cx="7072362" cy="85725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 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2.  « Опиши предмет»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3071810"/>
            <a:ext cx="5500726" cy="2071702"/>
          </a:xfrm>
        </p:spPr>
        <p:txBody>
          <a:bodyPr>
            <a:noAutofit/>
          </a:bodyPr>
          <a:lstStyle/>
          <a:p>
            <a:pPr algn="just"/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Содержание: Родитель или ребенок  задумывает предмет, окружающие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задают наводящие вопросы, пытаясь по признакам угадать задуманное.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14488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Знакомство с понятиями «свойства и признаки предметов», формирование умения угадывать предмет по его признакам.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357167"/>
            <a:ext cx="4786346" cy="857255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3. «Я знаю»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6050" y="2786058"/>
            <a:ext cx="4572032" cy="235745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Я знаю пять имен мальчиков: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Саша - раз,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Дима - два,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Игорь - три,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Денис - четыре,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Володя - пять.</a:t>
            </a:r>
          </a:p>
          <a:p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     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071546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Цели: Развитие речи дошкольников, пополнение словарного запаса, развитие наблюдательности и внимания.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000240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Содержание: Родитель или ребенок, используя мяч, проговаривает следующий текст, ритмично ударяя мячом о пол: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5000636"/>
            <a:ext cx="63579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Далее мяч передается следующему игроку. Он называет следующие пять предметов. Это могут быть любые предметы (игрушки, цветы, деревья и т.д.)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4. «Догадайся, что показал» (пантомима)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2928934"/>
            <a:ext cx="5929354" cy="240032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Содержание: Желающий изображает предмет (живой или неживой), не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произнося никаких звуков. Остальные пытаются догадаться,  что изображается.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 использование для пантомимы нескольких  желающих.</a:t>
            </a:r>
          </a:p>
          <a:p>
            <a:pPr algn="just"/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857364"/>
            <a:ext cx="7715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Цель: Развивать внимание наблюдательность, речь, терпение.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928694"/>
          </a:xfrm>
        </p:spPr>
        <p:txBody>
          <a:bodyPr>
            <a:normAutofit/>
          </a:bodyPr>
          <a:lstStyle/>
          <a:p>
            <a:pPr lvl="0"/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5.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Расшифруй письмо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7572428" cy="1357322"/>
          </a:xfrm>
        </p:spPr>
        <p:txBody>
          <a:bodyPr>
            <a:normAutofit/>
          </a:bodyPr>
          <a:lstStyle/>
          <a:p>
            <a:pPr algn="just"/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 Развитие наблюдательности, внимания, умения сосредоточиться на поиске необходимой буквы или слога.</a:t>
            </a:r>
            <a:endParaRPr lang="ru-RU" sz="2400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3109" y="2285992"/>
            <a:ext cx="61436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Содержание: Родитель зашифровывает буквы любыми значками или рисунками, используя эти обозначения, «записывает» слово. Дети пытаются разгадать слово, находя значки с обозначаемыми ими буквами.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428604"/>
            <a:ext cx="5529274" cy="869947"/>
          </a:xfrm>
        </p:spPr>
        <p:txBody>
          <a:bodyPr/>
          <a:lstStyle/>
          <a:p>
            <a:pPr lvl="0"/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6. 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лучше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71736" y="3214686"/>
            <a:ext cx="585791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Игра организуется на основе игры 5, где дети уже сами зашифровывают слова, используя значки, предложенные взрослым. Разгадываем слова вместе,</a:t>
            </a:r>
            <a:b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выясняя,  кто лучше сумел зашифровать слово.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7572428" cy="1357322"/>
          </a:xfrm>
        </p:spPr>
        <p:txBody>
          <a:bodyPr>
            <a:normAutofit/>
          </a:bodyPr>
          <a:lstStyle/>
          <a:p>
            <a:pPr algn="just"/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 Развитие наблюдательности, внимания, умения сосредоточиться на поиске необходимой буквы или слога.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428604"/>
            <a:ext cx="7143800" cy="1000132"/>
          </a:xfrm>
        </p:spPr>
        <p:txBody>
          <a:bodyPr/>
          <a:lstStyle/>
          <a:p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7.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наблюдательнее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571612"/>
            <a:ext cx="7429552" cy="1071570"/>
          </a:xfrm>
        </p:spPr>
        <p:txBody>
          <a:bodyPr>
            <a:normAutofit/>
          </a:bodyPr>
          <a:lstStyle/>
          <a:p>
            <a:pPr algn="just"/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Цель: Закрепление знаний о буквах и звуках, поиск букв в тексте, развитие внимания и наблюдательности.</a:t>
            </a:r>
            <a:endParaRPr lang="ru-RU" sz="2400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71736" y="3429000"/>
            <a:ext cx="571504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Содержание: Родитель предлагает ребенку текст, где он находят выбранную родителем букву.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fsd.multiurok.ru/html/2019/03/19/s_5c911a65c732f/1117489_1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43"/>
            <a:ext cx="7772400" cy="78581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Игра 8. «Сочини сказку о предмете»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214686"/>
            <a:ext cx="5786478" cy="175260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Содержание: Родитель или ребенок выбирают любой предмет и пытаются сочинить вместе сказку о приключениях данного предмета.</a:t>
            </a:r>
          </a:p>
          <a:p>
            <a:pPr algn="just"/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14488"/>
            <a:ext cx="7643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Цель: Развитие речи у ребенка, пополнение словарного запаса.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798</Words>
  <Application>Microsoft Office PowerPoint</Application>
  <PresentationFormat>Экран (4:3)</PresentationFormat>
  <Paragraphs>71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Monotype Corsiva</vt:lpstr>
      <vt:lpstr>Times New Roman</vt:lpstr>
      <vt:lpstr>Тема Office</vt:lpstr>
      <vt:lpstr>Описание дидактических игр, используемых  в процессе обучения дошкольников 6-7 лет.</vt:lpstr>
      <vt:lpstr>Игра 1.  «Полслова за вами»</vt:lpstr>
      <vt:lpstr>   Игра 2.  « Опиши предмет»</vt:lpstr>
      <vt:lpstr>  Игра 3. «Я знаю»</vt:lpstr>
      <vt:lpstr>Игра 4. «Догадайся, что показал» (пантомима)</vt:lpstr>
      <vt:lpstr>Игра 5.  «Расшифруй письмо»</vt:lpstr>
      <vt:lpstr>Игра 6. «Кто лучше»</vt:lpstr>
      <vt:lpstr>Игра 7.«Кто наблюдательнее»</vt:lpstr>
      <vt:lpstr>Игра 8. «Сочини сказку о предмете»</vt:lpstr>
      <vt:lpstr>  Игра 9. «День - ночь»</vt:lpstr>
      <vt:lpstr>Взрослый задает вопросы что? кто? какой? что делает? и другие. Ребенок находят слова, отвечающие на заданный вопрос.</vt:lpstr>
      <vt:lpstr>Дети составляют слова из предложенных взрослым слогов. Слоги могут быть ярко и красочно иллюстрированы. Например, в виде шаров или цветов, которые надо собрать в один .</vt:lpstr>
      <vt:lpstr>Презентация PowerPoint</vt:lpstr>
      <vt:lpstr>Презентация PowerPoint</vt:lpstr>
      <vt:lpstr>Презентация PowerPoint</vt:lpstr>
      <vt:lpstr>У каждого ребенка есть способности и таланты. Дети от природы любознательны и полны желания учиться. Все, что нужно для того, чтобы они моги проявить свои дарования, - это умное руководство. Разнообразные игры не только помогут приобрести основные навыки письма и счета, но и                       способствуют развитию начала критического и                       творческого мышления, логического рассуждения,                       учат делать логические умозаключения. Они учат                       думать. Смена видов деятельности детей внутри                       каждого занятия позволяет несколько увеличить                      длительность привычного занятия.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85svs85</dc:creator>
  <cp:lastModifiedBy>User</cp:lastModifiedBy>
  <cp:revision>77</cp:revision>
  <dcterms:created xsi:type="dcterms:W3CDTF">2020-05-27T17:29:51Z</dcterms:created>
  <dcterms:modified xsi:type="dcterms:W3CDTF">2020-05-29T12:12:58Z</dcterms:modified>
</cp:coreProperties>
</file>