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12" y="33162"/>
            <a:ext cx="9323512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9592" y="548680"/>
            <a:ext cx="79159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Игра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«Вставь первую букву»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2303006"/>
            <a:ext cx="67598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Цель: Развитие фонематического восприятия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Методические рекомендации: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Предложите ребёнку отгадать загадку, вставив первую букву в слово. 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Интонацией выделяйте слово, в которое необходимо вставить букву.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Попросите ребёнка повторить букву, которую он вставил в слово, а затем и в паре слов.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Для детей, которые уже научились писать, можно предложить написать вставленные в слова буквы или написать слова.</a:t>
            </a:r>
          </a:p>
          <a:p>
            <a:pPr marL="342900" indent="-342900">
              <a:buFontTx/>
              <a:buChar char="-"/>
            </a:pP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73016"/>
            <a:ext cx="2389789" cy="32849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13594" y="6113464"/>
            <a:ext cx="2901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Автор: учитель – логопед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Курлова Л.А.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188640"/>
            <a:ext cx="1543100" cy="15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6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64" b="100000" l="909" r="82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556" r="54333"/>
          <a:stretch/>
        </p:blipFill>
        <p:spPr>
          <a:xfrm>
            <a:off x="5076056" y="-171400"/>
            <a:ext cx="3419872" cy="40771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22" b="100000" l="4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419564"/>
            <a:ext cx="4248472" cy="293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692" y="620688"/>
            <a:ext cx="3808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Этот …</a:t>
            </a:r>
            <a:r>
              <a:rPr lang="ru-RU" sz="2400" b="1" dirty="0" smtClean="0">
                <a:solidFill>
                  <a:srgbClr val="002060"/>
                </a:solidFill>
              </a:rPr>
              <a:t>АК </a:t>
            </a:r>
            <a:r>
              <a:rPr lang="ru-RU" sz="2400" b="1" i="1" dirty="0" smtClean="0">
                <a:solidFill>
                  <a:srgbClr val="002060"/>
                </a:solidFill>
              </a:rPr>
              <a:t>в саду цветёт.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7212" y="4980077"/>
            <a:ext cx="3738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Этот …</a:t>
            </a:r>
            <a:r>
              <a:rPr lang="ru-RU" sz="2400" b="1" dirty="0" smtClean="0">
                <a:solidFill>
                  <a:srgbClr val="002060"/>
                </a:solidFill>
              </a:rPr>
              <a:t>АК </a:t>
            </a:r>
            <a:r>
              <a:rPr lang="ru-RU" sz="2400" b="1" i="1" dirty="0" smtClean="0">
                <a:solidFill>
                  <a:srgbClr val="002060"/>
                </a:solidFill>
              </a:rPr>
              <a:t>в воде ползёт.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7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2" y="332656"/>
            <a:ext cx="3656594" cy="36565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191" l="7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5963" y="2708920"/>
            <a:ext cx="4010357" cy="412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1086" y="845058"/>
            <a:ext cx="4347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Этот …</a:t>
            </a:r>
            <a:r>
              <a:rPr lang="ru-RU" sz="2400" b="1" dirty="0" smtClean="0">
                <a:solidFill>
                  <a:srgbClr val="002060"/>
                </a:solidFill>
              </a:rPr>
              <a:t>ОМ, чтоб людям жить.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216" y="4426753"/>
            <a:ext cx="4611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Этот …</a:t>
            </a:r>
            <a:r>
              <a:rPr lang="ru-RU" sz="2400" b="1" dirty="0" smtClean="0">
                <a:solidFill>
                  <a:srgbClr val="002060"/>
                </a:solidFill>
              </a:rPr>
              <a:t>ОМ – </a:t>
            </a:r>
            <a:r>
              <a:rPr lang="ru-RU" sz="2400" b="1" i="1" dirty="0" smtClean="0">
                <a:solidFill>
                  <a:srgbClr val="002060"/>
                </a:solidFill>
              </a:rPr>
              <a:t>снеговика лепить.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2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71" y="260648"/>
            <a:ext cx="2759571" cy="27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95352"/>
            <a:ext cx="2736304" cy="39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0483" y="964178"/>
            <a:ext cx="4049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Этот …</a:t>
            </a:r>
            <a:r>
              <a:rPr lang="ru-RU" sz="2400" b="1" dirty="0" smtClean="0">
                <a:solidFill>
                  <a:srgbClr val="002060"/>
                </a:solidFill>
              </a:rPr>
              <a:t>ОК  живёт в розетке.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4693927"/>
            <a:ext cx="4523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Этот …</a:t>
            </a:r>
            <a:r>
              <a:rPr lang="ru-RU" sz="2400" b="1" dirty="0" smtClean="0">
                <a:solidFill>
                  <a:srgbClr val="002060"/>
                </a:solidFill>
              </a:rPr>
              <a:t>ОК </a:t>
            </a:r>
            <a:r>
              <a:rPr lang="ru-RU" sz="2400" b="1" i="1" dirty="0" smtClean="0">
                <a:solidFill>
                  <a:srgbClr val="002060"/>
                </a:solidFill>
              </a:rPr>
              <a:t>пить любят детки.</a:t>
            </a:r>
          </a:p>
          <a:p>
            <a:pPr algn="ctr"/>
            <a:r>
              <a:rPr lang="ru-RU" sz="2400" b="1" i="1" smtClean="0">
                <a:solidFill>
                  <a:srgbClr val="002060"/>
                </a:solidFill>
              </a:rPr>
              <a:t>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97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129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Admin</cp:lastModifiedBy>
  <cp:revision>9</cp:revision>
  <dcterms:created xsi:type="dcterms:W3CDTF">2011-07-16T09:18:27Z</dcterms:created>
  <dcterms:modified xsi:type="dcterms:W3CDTF">2020-05-27T13:43:07Z</dcterms:modified>
</cp:coreProperties>
</file>