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43BE-A3AC-46E2-A656-09F8DD68E5ED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E401-9495-4C17-B6E1-90238E4D2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C170-4763-4AA0-AA9E-CAB7C6B3001C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ECC4F-E160-45E0-B432-9E6C8E77A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1D34-8D9B-472C-A188-70D05BAAB84B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A823-B79C-4B51-93E5-E4759016F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CA8A-4AB8-4681-BBF6-9C6F71F2E19A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D8C7-F60D-460E-BC15-74C24FB31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BD4D-6082-4CB0-8F9E-B6F644AC54AF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A156B-272E-4AE7-9FB9-9274F5C1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56E7-20FF-4F85-A785-53029776877A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D06B-619D-445F-99CD-3497B3193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1C6D-13D3-46A4-86B0-EE893D1B4FAC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0537A-5C52-4759-8417-605B8430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ADED-4BD4-4015-B492-71D5F0EBA2FF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8BEB9-02EC-40ED-ABD1-9D8D1EBA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2450-9ED7-4585-B248-BD89E4F3CC19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FBCE-0D17-423F-A59E-62368454D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C0091-B6F2-466D-A0DE-3BA7314BEC77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9590A-BF0A-44B6-9B86-4A9E4E267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39192-8CFC-44FB-AC6C-A42D79B05663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93E5F-202F-452F-91A4-24B208C56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F9BAC-6475-4377-BEFC-44392C5BBE58}" type="datetimeFigureOut">
              <a:rPr lang="ru-RU"/>
              <a:pPr>
                <a:defRPr/>
              </a:pPr>
              <a:t>02.01.2019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A8C10-CFD5-4F82-AC06-FDCD7F5D0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88" r:id="rId9"/>
    <p:sldLayoutId id="2147483879" r:id="rId10"/>
    <p:sldLayoutId id="2147483878" r:id="rId11"/>
  </p:sldLayoutIdLst>
  <p:transition spd="slow">
    <p:pull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2.jpe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pPr eaLnBrk="1" hangingPunct="1"/>
            <a:endParaRPr lang="ru-RU" smtClean="0">
              <a:solidFill>
                <a:srgbClr val="40404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500066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Комплексы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Артикуляционной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Гимнастики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</a:p>
        </p:txBody>
      </p:sp>
      <p:pic>
        <p:nvPicPr>
          <p:cNvPr id="19466" name="Picture 10" descr="https://avatars.mds.yandex.net/get-pdb/1340633/930bf3b2-891d-4d20-a7dd-53fa788ff415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7" descr="4par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88640"/>
            <a:ext cx="2177954" cy="193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4para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8000" y="188640"/>
            <a:ext cx="2175651" cy="193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417" y="2441947"/>
            <a:ext cx="2177954" cy="190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0488" y="2420888"/>
            <a:ext cx="2163163" cy="193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61184" y="178067"/>
            <a:ext cx="477801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Парашютик</a:t>
            </a: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1.Улыбнуться, 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2.На кончик носа положить ватку.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3.Широким языком в форме «чашечки», прижатым к верхней  губе, сдуть ватку с носа вверх.</a:t>
            </a:r>
            <a:endParaRPr lang="ru-RU" alt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69116" y="2124601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Чашечка.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1.Рот открыт, губы в улыбке.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2.Язык высунут.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3.Боковые края и кончик языка подняты, средняя часть спинки языка опущена, прогибается книзу. 4.Язык удержать под счет от 3 до 7.</a:t>
            </a:r>
          </a:p>
        </p:txBody>
      </p:sp>
      <p:pic>
        <p:nvPicPr>
          <p:cNvPr id="4103" name="Picture 7" descr="4grib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725144"/>
            <a:ext cx="2261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 descr="4grib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70488" y="4725144"/>
            <a:ext cx="2213992" cy="196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316670" y="4614550"/>
            <a:ext cx="457200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 Грибочек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/>
              <a:t>,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.Поцокать языком.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3.Присосать широкий язык к небу, широко открыть рот (язык будет напоминать шляпку грибка,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растянутая подъязычная связка – его ножку).</a:t>
            </a:r>
            <a:endParaRPr lang="ru-RU" altLang="ru-RU" sz="16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03363" y="404664"/>
            <a:ext cx="31806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Комплекс №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473" y="1296685"/>
            <a:ext cx="745749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Артикуляционная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сонорных звуков </a:t>
            </a:r>
          </a:p>
        </p:txBody>
      </p:sp>
      <p:pic>
        <p:nvPicPr>
          <p:cNvPr id="5122" name="Picture 2" descr="http://www.eduklgd.ru/org/mou08/mdou08100/mdou0899/img/New%20Folder/0_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275" y="3554413"/>
            <a:ext cx="2370138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076113" y="4436372"/>
            <a:ext cx="1317589" cy="30280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4" descr="http://www.eduklgd.ru/org/mou08/mdou08100/mdou0899/img/New%20Folder/0_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3113" y="3481388"/>
            <a:ext cx="2455862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img-fotki.yandex.ru/get/4400/jlipeiton.198/0_4a8c4_7a8dc5ea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4625" y="3554413"/>
            <a:ext cx="2344738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2" descr="4test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52876"/>
            <a:ext cx="2105689" cy="18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4testo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8264" y="252876"/>
            <a:ext cx="2097023" cy="18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4paroxod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2420888"/>
            <a:ext cx="2105689" cy="186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4paroxod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55448" y="2420888"/>
            <a:ext cx="2089839" cy="1863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4" name="Picture 10" descr="4induk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581128"/>
            <a:ext cx="2105689" cy="18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6" name="Picture 12" descr="4induk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33628" y="4581128"/>
            <a:ext cx="2111659" cy="1880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286000" y="15117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Месим тесто.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2.Немного 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3.Пошлепать языком между губами – «</a:t>
            </a:r>
            <a:r>
              <a:rPr lang="ru-RU" altLang="ru-RU" sz="16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пя-пя-пя-пя-пя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…».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 Удерживать в спокойном положении под счет от 1 до 5.</a:t>
            </a:r>
            <a:endParaRPr lang="ru-RU" altLang="ru-RU" sz="1600" dirty="0">
              <a:latin typeface="+mn-lt"/>
              <a:cs typeface="+mn-cs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155967" y="2737056"/>
            <a:ext cx="475231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Пароход гудит.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1.Губы в улыбке.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2.Рот приоткрыт.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3.Длительно произнести звук «ы-ы-ы».</a:t>
            </a:r>
            <a:endParaRPr lang="ru-RU" altLang="ru-RU" sz="1600" dirty="0" smtClean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155966" y="4778326"/>
            <a:ext cx="47523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Индюки болтают.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2.Положить язык на верхнюю губу.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3.Языком быстро двигать по верхней    губе – «</a:t>
            </a:r>
            <a:r>
              <a:rPr lang="ru-RU" altLang="ru-RU" sz="1600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бл-бл-бл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».</a:t>
            </a:r>
            <a:endParaRPr lang="ru-RU" altLang="ru-RU" sz="16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6" descr="4kacheli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4072" y="283458"/>
            <a:ext cx="2101276" cy="18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4kacheli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8264" y="315705"/>
            <a:ext cx="2089865" cy="185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241" y="2492896"/>
            <a:ext cx="2088146" cy="184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62846" y="2478046"/>
            <a:ext cx="2084107" cy="185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55348" y="260509"/>
            <a:ext cx="490454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Качели.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 smtClean="0"/>
              <a:t>,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3.Кончик языка упереть за верхние зубы (удерживать под счет).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4.Кончик языка упереть за нижние зубы (удерживать под счет). Поочередно менять положение.</a:t>
            </a:r>
            <a:endParaRPr lang="ru-RU" altLang="ru-RU" sz="16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241" y="4725144"/>
            <a:ext cx="2124581" cy="185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39440" y="4728053"/>
            <a:ext cx="2098689" cy="185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286000" y="252191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Лошадка.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1.Вытянуть губы.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3.Покоцать узким «языком»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(как цокают копытами лошадки).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58311" y="4917893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Маляр.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1.Губы в улыбке.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3.Кончиком языка «покрасить» (погладить) нёбо.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7" descr="4grib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362" y="124849"/>
            <a:ext cx="2261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9" descr="4grib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930" y="178672"/>
            <a:ext cx="2213992" cy="196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83768" y="124849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Грибочек.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>
                <a:latin typeface="+mn-lt"/>
                <a:cs typeface="+mn-cs"/>
              </a:rPr>
              <a:t>,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2.Поцокать языком.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3.Присосать широкий язык к небу, широко открыть рот (язык будет напоминать шляпку грибка, растянутая подъязычная связка – его ножку).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8194" name="Picture 2" descr="4garmoska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362" y="2492896"/>
            <a:ext cx="2261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4garmoshka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930" y="2492896"/>
            <a:ext cx="2248550" cy="199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78052" y="2501899"/>
            <a:ext cx="451594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Гармошка.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1.Улыбнуться, 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2.Сделать «грибочек» (т.е. присосать широкий язык к небу).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3.Не отрывая языка открывать и закрывать рот (зубы не  смыкать).</a:t>
            </a:r>
            <a:endParaRPr lang="ru-RU" altLang="ru-RU" sz="1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3362" y="4725144"/>
            <a:ext cx="2286016" cy="2007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5930" y="4796263"/>
            <a:ext cx="2282684" cy="1924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78052" y="4770695"/>
            <a:ext cx="4357878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Поймаем мышку.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1.Губы в улыбке.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2.Произнести «а-а» и прикусить широкий кончик языка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 поймали мышку за хвостик).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03363" y="404664"/>
            <a:ext cx="31806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Комплекс № 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473" y="1296685"/>
            <a:ext cx="745749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Артикуляционная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сонорных звуков </a:t>
            </a:r>
          </a:p>
        </p:txBody>
      </p:sp>
      <p:pic>
        <p:nvPicPr>
          <p:cNvPr id="9218" name="Picture 2" descr="http://krutywki.com/images/2781519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813" y="3368675"/>
            <a:ext cx="2819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23790" y="4528024"/>
            <a:ext cx="1357064" cy="28803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0" name="Picture 4" descr="http://krutywki.com/images/27815192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5125" y="3368675"/>
            <a:ext cx="2819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http://img-fotki.yandex.ru/get/4400/jlipeiton.198/0_4a8c4_7a8dc5ea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38900" y="3368675"/>
            <a:ext cx="25622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83844"/>
            <a:ext cx="2270323" cy="180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217210"/>
            <a:ext cx="2287972" cy="178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11760" y="237281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Чистим зубки.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1.Улыбнуться.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2.Показать зубы, 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3.Кончиком языка поочередно «почистить» нижние и верхние зубы.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9" y="2348880"/>
            <a:ext cx="2264924" cy="198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241" y="2307163"/>
            <a:ext cx="2287972" cy="202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411760" y="242088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Маляр.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1.Губы в улыбке.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3.Кончиком языка «покрасить» (погладить) нёбо.</a:t>
            </a:r>
          </a:p>
        </p:txBody>
      </p:sp>
      <p:pic>
        <p:nvPicPr>
          <p:cNvPr id="9" name="Picture 2" descr="4var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796" y="4653136"/>
            <a:ext cx="2184160" cy="193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4var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40940" y="4579195"/>
            <a:ext cx="2339751" cy="208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2266429" y="4653136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Вкусное варенье.</a:t>
            </a: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1.Слегка 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2.Улыбнуться.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3.Широким языком облизать верхнюю губу (нижняя челюсть должна быть неподвижна).</a:t>
            </a:r>
            <a:endParaRPr lang="ru-RU" alt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4baraba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357166"/>
            <a:ext cx="2257597" cy="2002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4baraban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51641" y="350936"/>
            <a:ext cx="2257597" cy="201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64512" y="350936"/>
            <a:ext cx="458389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Барабанщик.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 smtClean="0"/>
              <a:t>, о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.Кончиком языка постучать за верхними зубами, произнося звук Д: д-д-д (сначала медленно, постепенно</a:t>
            </a:r>
            <a:r>
              <a:rPr lang="ru-RU" altLang="ru-RU" sz="1600" dirty="0"/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убыстрять  темп). Нижняя челюсть неподвижна.</a:t>
            </a:r>
            <a:endParaRPr lang="ru-RU" altLang="ru-RU" sz="1600" dirty="0" smtClean="0"/>
          </a:p>
        </p:txBody>
      </p:sp>
      <p:pic>
        <p:nvPicPr>
          <p:cNvPr id="5" name="Picture 7" descr="4grib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722" y="2564904"/>
            <a:ext cx="2261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9" descr="4grib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08823" y="2554026"/>
            <a:ext cx="2213992" cy="1964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364512" y="239487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Грибочек.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>
                <a:latin typeface="+mn-lt"/>
                <a:cs typeface="+mn-cs"/>
              </a:rPr>
              <a:t>,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2.Поцокать языком.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3.Присосать широкий язык к небу, широко открыть рот (язык будет напоминать шляпку грибка, растянутая подъязычная связка – его ножку).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8" name="Picture 2" descr="4garmoska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3328" y="4798135"/>
            <a:ext cx="226118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4garmoshka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930" y="4798135"/>
            <a:ext cx="2248550" cy="199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336823" y="47981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Гармошка.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1.Улыбнуться, 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2.Сделать «грибочек» (т.е. присосать широкий язык к небу).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3.Не отрывая языка открывать и закрывать рот (зубы не  смыкать).</a:t>
            </a:r>
            <a:endParaRPr lang="ru-RU" alt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10" descr="4induk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188640"/>
            <a:ext cx="2105689" cy="18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12" descr="4induk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10886" y="188640"/>
            <a:ext cx="2111659" cy="1880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406392" y="18864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Индюки болтают.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20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2.Положить язык на верхнюю губу.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3.Языком быстро двигать по верхней    губе – «</a:t>
            </a:r>
            <a:r>
              <a:rPr lang="ru-RU" altLang="ru-RU" sz="1600" dirty="0" err="1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бл-бл-бл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504" y="2276872"/>
            <a:ext cx="2088146" cy="1845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63564" y="2276872"/>
            <a:ext cx="2084107" cy="185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77792" y="234269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Лошадка.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1.Вытянуть губы.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3.Покоцать узким «языком»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(как цокают копытами лошадки).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2619" y="4581128"/>
            <a:ext cx="2190913" cy="195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941198" y="4597924"/>
            <a:ext cx="2155255" cy="1917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2369198" y="45769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Качели.</a:t>
            </a:r>
            <a:endParaRPr lang="ru-RU" alt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</a:t>
            </a:r>
            <a:r>
              <a:rPr lang="ru-RU" altLang="ru-RU" sz="1600" dirty="0">
                <a:latin typeface="+mn-lt"/>
                <a:cs typeface="+mn-cs"/>
              </a:rPr>
              <a:t>, </a:t>
            </a: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приоткрыть рот.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3.Кончик языка упереть за верхние зубы (удерживать под счет).</a:t>
            </a:r>
            <a:endParaRPr lang="ru-RU" altLang="ru-RU" sz="16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ru-RU" altLang="ru-RU" sz="16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4.Кончик языка упереть за нижние зубы (удерживать под счет). Поочередно менять положение.</a:t>
            </a:r>
            <a:endParaRPr lang="ru-RU" altLang="ru-RU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40633/930bf3b2-891d-4d20-a7dd-53fa788ff415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0830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3" y="1357298"/>
            <a:ext cx="55721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 просмотр!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14549" y="116632"/>
            <a:ext cx="651492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чего нужна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артикуляционная гимнастика.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" y="1070739"/>
            <a:ext cx="9144000" cy="15081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 b="1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Артикуляционная гимнастика </a:t>
            </a:r>
            <a:r>
              <a:rPr lang="ru-RU" b="1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– </a:t>
            </a:r>
            <a:r>
              <a:rPr lang="ru-RU" b="1" dirty="0">
                <a:ln w="11430"/>
                <a:latin typeface="+mn-lt"/>
                <a:cs typeface="+mn-cs"/>
              </a:rPr>
              <a:t>это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b="1" dirty="0" err="1">
                <a:ln w="11430"/>
                <a:latin typeface="+mn-lt"/>
                <a:cs typeface="+mn-cs"/>
              </a:rPr>
              <a:t>дифференцированности</a:t>
            </a:r>
            <a:r>
              <a:rPr lang="ru-RU" b="1" dirty="0">
                <a:ln w="11430"/>
                <a:latin typeface="+mn-lt"/>
                <a:cs typeface="+mn-cs"/>
              </a:rPr>
              <a:t> движений органов, участвующих в речевом процессе.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19" y="2924944"/>
            <a:ext cx="9144011" cy="37548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2000" b="1" dirty="0">
                <a:ln w="11430"/>
                <a:solidFill>
                  <a:srgbClr val="FF0000"/>
                </a:solidFill>
                <a:latin typeface="+mn-lt"/>
                <a:cs typeface="+mn-cs"/>
              </a:rPr>
              <a:t>Регулярное выполнение артикуляционной гимнастики поможет: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Улучшить кровоснабжение артикуляционных органов и их нервную проводимость;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Улучшить подвижность артикуляционных органов;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Укрепить мышечную систему языка, губ, щек;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Научить ребенка удерживать определенную артикуляционную позу;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Увеличить амплитуду движений;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Уменьшить напряженность артикуляционных органов;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latin typeface="+mn-lt"/>
                <a:cs typeface="+mn-cs"/>
              </a:rPr>
              <a:t>• Подготовить ребенка к правильному произношению звуков.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036496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</a:t>
            </a: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Рекомендации по проведению упражнений артикуляционной гимнастики.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57380"/>
            <a:ext cx="9144000" cy="65248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1600" b="1" dirty="0">
                <a:ln w="11430"/>
                <a:latin typeface="+mn-lt"/>
                <a:cs typeface="+mn-cs"/>
              </a:rPr>
              <a:t>1. Проводить артикуляционную гимнастику нужно ежедневно, 3-4 раза в день по 3-5 минут. Не следует предлагать детям более 2-3 упражнений за раз.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2. Каждое упражнение выполняется по 5-7 раз.</a:t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3. При отборе упражнений соблюдать определенную последовательность, идти от простых упражнений к более сложным. Проводить их лучше эмоционально, в игровой форме.</a:t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4. 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5.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</a:t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6.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зеркалом.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1430"/>
                <a:latin typeface="+mn-lt"/>
                <a:cs typeface="+mn-cs"/>
              </a:rPr>
              <a:t/>
            </a:r>
            <a:br>
              <a:rPr lang="ru-RU" sz="1600" b="1" dirty="0">
                <a:ln w="11430"/>
                <a:latin typeface="+mn-lt"/>
                <a:cs typeface="+mn-cs"/>
              </a:rPr>
            </a:br>
            <a:r>
              <a:rPr lang="ru-RU" sz="1600" b="1" dirty="0">
                <a:ln w="11430"/>
                <a:latin typeface="+mn-lt"/>
                <a:cs typeface="+mn-cs"/>
              </a:rPr>
              <a:t>7. Начинать гимнастику лучше с упражнений для губ.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8636"/>
            <a:ext cx="7125113" cy="9244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проведения артикуляционной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гимнастики.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1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/>
            </a:pPr>
            <a:r>
              <a:rPr lang="ru-RU" sz="1600" b="1" dirty="0">
                <a:ln w="11430"/>
                <a:solidFill>
                  <a:schemeClr val="tx1"/>
                </a:solidFill>
              </a:rPr>
              <a:t>1. Взрослый рассказывает о предстоящем упражнении, используя игровые приемы.</a:t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/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>2. Взрослый показывает выполнение упражнения.</a:t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/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>3. Упражнение делает ребенок, а взрослый контролирует выполнение.</a:t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/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>Взрослый,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цели.</a:t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/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>4. Если у ребенка не получается какое-то движение, помогать ему (шпателем, ручкой чайной ложки или просто чистым пальцем).</a:t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/>
            </a:r>
            <a:br>
              <a:rPr lang="ru-RU" sz="1600" b="1" dirty="0">
                <a:ln w="11430"/>
                <a:solidFill>
                  <a:schemeClr val="tx1"/>
                </a:solidFill>
              </a:rPr>
            </a:br>
            <a:r>
              <a:rPr lang="ru-RU" sz="1600" b="1" dirty="0">
                <a:ln w="11430"/>
                <a:solidFill>
                  <a:schemeClr val="tx1"/>
                </a:solidFill>
              </a:rPr>
              <a:t>5. Для того,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творчески.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03363" y="404664"/>
            <a:ext cx="31806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Комплекс №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1473" y="1296685"/>
            <a:ext cx="745749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Артикуляционная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свистящих звуков </a:t>
            </a:r>
          </a:p>
        </p:txBody>
      </p:sp>
      <p:pic>
        <p:nvPicPr>
          <p:cNvPr id="2052" name="Picture 4" descr="http://krutywki.com/images/2752694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40100"/>
            <a:ext cx="246538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http://krutywki.com/images/67442438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03525" y="35750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krutywki.com/images/43976980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888" y="3340100"/>
            <a:ext cx="2857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663" y="332656"/>
            <a:ext cx="194421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52856" y="322296"/>
            <a:ext cx="194603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970879" y="322296"/>
            <a:ext cx="51214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Загнать мяч в ворота.</a:t>
            </a:r>
            <a:endParaRPr lang="ru-RU" sz="1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1.Вытянуть губы вперед трубочкой.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2.Длительно дуть на ватный шарик, загоняя    его между двумя кубиками</a:t>
            </a:r>
            <a:r>
              <a:rPr lang="ru-RU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18" y="2526288"/>
            <a:ext cx="194616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52856" y="2524502"/>
            <a:ext cx="1929648" cy="1720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000118" y="2315488"/>
            <a:ext cx="5134161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Месим тесто.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1.Улыбнуться.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 2.Немного 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 3.Пошлепать языком между губами – «</a:t>
            </a:r>
            <a:r>
              <a:rPr lang="ru-RU" sz="1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пя-пя-пя-пя-пя</a:t>
            </a: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…»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 4.Удерживать в спокойном положении под счет от 1 до 5.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8118" y="4725144"/>
            <a:ext cx="1973455" cy="1750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05804" y="4798267"/>
            <a:ext cx="1981269" cy="1759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123728" y="4791863"/>
            <a:ext cx="496855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Блинчик.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1.Улыбнуться.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2.Приоткрыть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3.Положить широкий язык на нижнюю губу.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4.Удерживать под счет от 5 до 10.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9650" y="215240"/>
            <a:ext cx="2287972" cy="1784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183844"/>
            <a:ext cx="2270323" cy="1807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339752" y="335940"/>
            <a:ext cx="4509898" cy="16927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Чистим зубки.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1.Улыбнуться.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2.Показать зубы, приоткрыть рот.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3.Кончиком языка поочередно «почистить» нижние и верхние зубы.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428" y="2428406"/>
            <a:ext cx="2271752" cy="2023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49650" y="2365826"/>
            <a:ext cx="2236171" cy="198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339752" y="2347588"/>
            <a:ext cx="4509898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Качели.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1.Улыбнуться.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2.Приоткрыть рот, показать зубы.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3.Кончик языка упереть за верхние зубы (удерживать под счет).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4.Кончик языка упереть за нижние зубы (удерживать под счет). Поочередно менять положение.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4869160"/>
            <a:ext cx="2341180" cy="1783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782097" y="4821881"/>
            <a:ext cx="2355525" cy="1774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41179" y="4821881"/>
            <a:ext cx="444091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Часики.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</a:t>
            </a:r>
            <a:r>
              <a:rPr lang="ru-RU" sz="1600" dirty="0">
                <a:latin typeface="+mn-lt"/>
                <a:cs typeface="+mn-cs"/>
              </a:rPr>
              <a:t>ысунуть узкий язык.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Тянуться языком попеременно то к правому, то к левому уху.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1600" dirty="0">
                <a:latin typeface="+mn-lt"/>
                <a:cs typeface="+mn-cs"/>
              </a:rPr>
              <a:t>Двигать языком из угла рта в медленном темпе под счет. Проделать 15-20 раз.</a:t>
            </a:r>
            <a:endParaRPr lang="ru-RU" sz="16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img1.liveinternet.ru/images/attach/c/4/82/20/82020123_large_SH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71744"/>
            <a:ext cx="3140076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detsadmickeymouse.ru/90/3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875" y="3946525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img1.liveinternet.ru/images/attach/c/7/98/394/98394021_large_2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25" y="3357563"/>
            <a:ext cx="220503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http://img1.liveinternet.ru/images/attach/c/3/77/769/77769627_2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4183063"/>
            <a:ext cx="19685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03363" y="404664"/>
            <a:ext cx="31806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Комплекс №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1473" y="1296685"/>
            <a:ext cx="745749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Артикуляционная гимнастика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для шипящих звуков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dutsadok.com.ua/clipart/fony/1b388733114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4var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1576" y="404664"/>
            <a:ext cx="2184160" cy="1935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4var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34831" y="404664"/>
            <a:ext cx="2088232" cy="185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267744" y="420053"/>
            <a:ext cx="453650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Вкусное варенье.</a:t>
            </a:r>
            <a:endParaRPr lang="ru-RU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1.Слегка 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2.Улыбнуться.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3.Широким языком облизать верхнюю губу (нижняя челюсть должна быть неподвижна).</a:t>
            </a:r>
            <a:endParaRPr lang="ru-RU" altLang="ru-RU" sz="1600" dirty="0" smtClean="0"/>
          </a:p>
        </p:txBody>
      </p:sp>
      <p:pic>
        <p:nvPicPr>
          <p:cNvPr id="3079" name="Picture 7" descr="4test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2564904"/>
            <a:ext cx="2195736" cy="195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1" name="Picture 9" descr="4testod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34831" y="2603742"/>
            <a:ext cx="2109168" cy="1880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267744" y="2574128"/>
            <a:ext cx="472353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Times New Roman" pitchFamily="18" charset="0"/>
              </a:rPr>
              <a:t>Месим тесто.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2.Немного 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3.Пошлепать языком между губами – «</a:t>
            </a:r>
            <a:r>
              <a:rPr lang="ru-RU" altLang="ru-RU" sz="1600" dirty="0" err="1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пя-пя-пя-пя-пя</a:t>
            </a: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…».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 Удерживать в спокойном положении под счет от 1 до 5.</a:t>
            </a:r>
            <a:endParaRPr lang="ru-RU" altLang="ru-RU" sz="1600" dirty="0" smtClean="0"/>
          </a:p>
        </p:txBody>
      </p:sp>
      <p:pic>
        <p:nvPicPr>
          <p:cNvPr id="3084" name="Picture 12" descr="4blink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4789366"/>
            <a:ext cx="2195736" cy="195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4blin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34831" y="4778105"/>
            <a:ext cx="2109169" cy="1871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2195736" y="4990349"/>
            <a:ext cx="496855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itchFamily="18" charset="0"/>
              </a:rPr>
              <a:t>Блинчик.</a:t>
            </a:r>
            <a:endParaRPr lang="ru-RU" alt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1.Улыбнуться.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2.Приоткрыть рот.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3.Положить широкий язык на нижнюю губу.</a:t>
            </a:r>
            <a:endParaRPr lang="ru-RU" altLang="ru-RU" sz="1600" dirty="0" smtClean="0"/>
          </a:p>
          <a:p>
            <a:pPr eaLnBrk="0" hangingPunct="0">
              <a:defRPr/>
            </a:pPr>
            <a:r>
              <a:rPr lang="ru-RU" altLang="ru-RU" sz="1600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4.Удерживать от 5 до 10.</a:t>
            </a:r>
            <a:endParaRPr lang="ru-RU" altLang="ru-RU" sz="16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758</TotalTime>
  <Words>682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Spring</vt:lpstr>
      <vt:lpstr>Слайд 1</vt:lpstr>
      <vt:lpstr>Слайд 2</vt:lpstr>
      <vt:lpstr>Слайд 3</vt:lpstr>
      <vt:lpstr>Организация проведения артикуляционной гимнастики.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Марийка</dc:creator>
  <cp:lastModifiedBy>user</cp:lastModifiedBy>
  <cp:revision>47</cp:revision>
  <dcterms:created xsi:type="dcterms:W3CDTF">2013-12-26T07:26:50Z</dcterms:created>
  <dcterms:modified xsi:type="dcterms:W3CDTF">2019-01-02T15:51:49Z</dcterms:modified>
</cp:coreProperties>
</file>