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2184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75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785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i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02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i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421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\Desktop\i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71827" y="3203848"/>
            <a:ext cx="46722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 праздником!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607581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Экран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2020-11-21T10:54:17Z</dcterms:created>
  <dcterms:modified xsi:type="dcterms:W3CDTF">2020-11-21T11:03:01Z</dcterms:modified>
</cp:coreProperties>
</file>