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images.clipartbro.com/230/large-lake-clipart-23072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000" y="3133575"/>
            <a:ext cx="8496000" cy="335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 descr="http://cdn.xl.thumbs.canstockphoto.com/canstock869669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://cdn.xl.thumbs.canstockphoto.com/canstock869669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1.bp.blogspot.com/-tTv2AVq982A/U7rlHVOcDSI/AAAAAAAAAsQ/_LWIQrvdmeU/s1600/smart_city_green.png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763" y="4869160"/>
            <a:ext cx="2232248" cy="176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cdn.vectorstock.com/i/thumbs/39,21/curled-corners-vector-13392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cdn.vectorstock.com/i/thumbs/39,21/curled-corners-vector-13392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mg3.proshkolu.ru/content/media/pic/std/3000000/2736000/2735550-cd9392461b8c3ebc.png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000" y="369000"/>
            <a:ext cx="22860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000" y="189000"/>
            <a:ext cx="8820000" cy="648000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5614" y="264840"/>
            <a:ext cx="8672772" cy="632832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6000" y="333000"/>
            <a:ext cx="8532000" cy="619200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gif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838200" y="3135574"/>
            <a:ext cx="7200800" cy="985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1600" i="1" dirty="0">
              <a:solidFill>
                <a:schemeClr val="accent3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5257800"/>
          </a:xfrm>
        </p:spPr>
        <p:txBody>
          <a:bodyPr/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 учреждение детский сад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32 « Теремок»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Деловая игра для педагогов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 Природа – главное средство экологического воспитания дошкольников»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Подготовила: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старший воспитатель Волкова Е. А.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2022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172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Лепесток «Рассуждай-ка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/>
          <a:p>
            <a:pPr marL="0" indent="0">
              <a:buNone/>
            </a:pP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6. Кто всю жизнь проводит в движении? Почему? </a:t>
            </a:r>
            <a:endParaRPr lang="ru-RU" sz="1400" b="1" i="1" dirty="0" smtClean="0">
              <a:latin typeface="Times New Roman"/>
              <a:ea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1400" i="1" dirty="0" smtClean="0">
                <a:latin typeface="Times New Roman"/>
                <a:ea typeface="Times New Roman"/>
                <a:cs typeface="Times New Roman"/>
              </a:rPr>
              <a:t>(Акула</a:t>
            </a:r>
            <a:r>
              <a:rPr lang="ru-RU" sz="1400" i="1" dirty="0">
                <a:latin typeface="Times New Roman"/>
                <a:ea typeface="Times New Roman"/>
                <a:cs typeface="Times New Roman"/>
              </a:rPr>
              <a:t>)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(</a:t>
            </a:r>
            <a:r>
              <a:rPr lang="ru-RU" sz="1400" i="1" dirty="0">
                <a:latin typeface="Times New Roman"/>
                <a:ea typeface="Times New Roman"/>
                <a:cs typeface="Times New Roman"/>
              </a:rPr>
              <a:t>Акулы никогда не останавливаются, они находятся в движении с первого и до последнего момента жизни. Это объясняется тем, что у них нет плавательного пузыря, который есть в теле костистых рыб. Отсутствие плавательного, или, как его еще называют, воздушного пузыря, не позволяет акулам неподвижно «висеть» в воде. Тело акулы плотнее, чем вытесняемая им вода, поэтому акула может держаться на плаву только в том случае, если будет постоянно двигаться. Как это ни удивительно, но акула может утонуть, если на какое-то время остановится.)</a:t>
            </a:r>
            <a:br>
              <a:rPr lang="ru-RU" sz="1400" i="1" dirty="0">
                <a:latin typeface="Times New Roman"/>
                <a:ea typeface="Times New Roman"/>
                <a:cs typeface="Times New Roman"/>
              </a:rPr>
            </a:b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7. Зачем кашляют рыбы?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 smtClean="0">
              <a:latin typeface="Times New Roman"/>
              <a:ea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1400" i="1" dirty="0" smtClean="0"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1400" i="1" dirty="0">
                <a:latin typeface="Times New Roman"/>
                <a:ea typeface="Times New Roman"/>
                <a:cs typeface="Times New Roman"/>
              </a:rPr>
              <a:t>очищают жабры от ила)</a:t>
            </a:r>
            <a:endParaRPr lang="ru-RU" sz="1400" dirty="0">
              <a:ea typeface="Calibri"/>
              <a:cs typeface="Times New Roman"/>
            </a:endParaRPr>
          </a:p>
          <a:p>
            <a:endParaRPr lang="ru-RU" sz="1400" dirty="0"/>
          </a:p>
        </p:txBody>
      </p:sp>
      <p:pic>
        <p:nvPicPr>
          <p:cNvPr id="5" name="Picture 2" descr="C:\Users\User\Desktop\2kak_narisovat_romashku_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29610"/>
            <a:ext cx="1295400" cy="119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4.bp.blogspot.com/-1yIau490_2s/UIhFxI0npFI/AAAAAAAALQU/gm_zV-y7qiY/s1600/mako+shark+world+record+biggest+in+the+world+australia+best+images+images+ever+photo+video+underwater+1500+2000+big+fishes+huge+world+record++caught+records+largest+IGFA+fish+ocean+sea+monster+giant+lb+pound+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62200"/>
            <a:ext cx="4038600" cy="259080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25221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5936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3400" y="533400"/>
            <a:ext cx="8153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Лепесток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«Поиграй-ка»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игра: « Перелет птиц»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Носова Е. 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 игра : « Узнай по объявлению»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Жукова М. 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 игра: « Вершки – корешки»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Жукова М.М.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User\Desktop\2kak_narisovat_romashku_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135" y="533400"/>
            <a:ext cx="1295400" cy="119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C:\Users\User\Desktop\oblozhk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0"/>
            <a:ext cx="4800600" cy="312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310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6" y="381000"/>
            <a:ext cx="8419214" cy="4343400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Лепесток «Отвечай-ка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1.Что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означает слово «экология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2.Что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такое экологическое образование?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.Что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такое экологическое воспитание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4.Какова, на ваш взгляд, цель экологического воспитания в ДОУ?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5.Что такое экосистема?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User\Desktop\2kak_narisovat_romashku_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81000"/>
            <a:ext cx="10668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zodorov.ru/jivoj-mir-kuzeminok-poznavatelenij-marshrut-dlya-detej-i-rodit/16593_html_m7ba227c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214650">
            <a:off x="6115906" y="4383309"/>
            <a:ext cx="1870615" cy="1940167"/>
          </a:xfrm>
          <a:prstGeom prst="ellipse">
            <a:avLst/>
          </a:prstGeom>
          <a:noFill/>
        </p:spPr>
      </p:pic>
      <p:pic>
        <p:nvPicPr>
          <p:cNvPr id="6" name="Picture 4" descr="http://kancmir-rostov.ru/shop-images1/full/7026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28600"/>
            <a:ext cx="2209800" cy="1828800"/>
          </a:xfrm>
          <a:prstGeom prst="rect">
            <a:avLst/>
          </a:prstGeom>
          <a:noFill/>
        </p:spPr>
      </p:pic>
      <p:pic>
        <p:nvPicPr>
          <p:cNvPr id="7" name="Picture 2" descr="http://el-ab.ru/foto3.png?i=12788&amp;k=foto-listev-dub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29258">
            <a:off x="697350" y="4134131"/>
            <a:ext cx="2209800" cy="22293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836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6962"/>
          </a:xfrm>
        </p:spPr>
        <p:txBody>
          <a:bodyPr/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Законы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охраны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природы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Нельзя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жить на Земле и не брать, но брать надо рационально.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Всё, что есть на Земле, необходимо для её развития и развития человека.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Человек - не властелин природы; губя её, он губит самого себя.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Охраняя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природу, мы сохраняем численность населения Земли.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Охрана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природы – часть борьбы за мир. Природа и война несовместимы.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C:\Users\User\Desktop\5a2b7c7de98e6fba55ff14093079032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81400"/>
            <a:ext cx="3429000" cy="281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913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304799" y="310144"/>
            <a:ext cx="8488169" cy="6197298"/>
          </a:xfrm>
          <a:prstGeom prst="rect">
            <a:avLst/>
          </a:prstGeo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67200" y="1295400"/>
            <a:ext cx="17572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ВЕРОБОЙ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13061" y="1682821"/>
            <a:ext cx="2381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ОРОЖНИК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56492" y="2122649"/>
            <a:ext cx="1818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МАШКА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036999" y="2584314"/>
            <a:ext cx="1654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АПИВА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196784" y="3045977"/>
            <a:ext cx="2115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ДУВАНЧИК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63390" y="3494902"/>
            <a:ext cx="1547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КЛЮК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67639" y="3956567"/>
            <a:ext cx="27574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-И-МАЧЕХА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04287" y="4418230"/>
            <a:ext cx="1820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ЧИСТОТ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pic>
        <p:nvPicPr>
          <p:cNvPr id="17" name="Picture 4" descr="http://be-healthy-always.ru/wp-content/uploads/2017/01/%D0%BF%D0%BE%D0%B4%D0%BE%D1%80%D0%BE%D0%B6%D0%BD%D0%B8%D0%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43813"/>
            <a:ext cx="2196819" cy="1440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6" descr="http://unesman.ru/wp-content/uploads/2015/07/mat-i-macheha.jpg.pagespeed.ce.r2wmMQiYI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051" y="1784214"/>
            <a:ext cx="21336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6" descr="http://misgemoroy.ru/articles/wp-content/uploads/2017/02/29301813-romashka-gemorroy-lechen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195" y="3432160"/>
            <a:ext cx="2102293" cy="1477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2" descr="http://www.playcast.ru/uploads/2016/05/30/1882346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021" y="4885017"/>
            <a:ext cx="2071660" cy="1622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18" descr="http://zoozel.ru/gallery/images/912599_chistotel-primeneni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7623" y="343814"/>
            <a:ext cx="2025346" cy="1484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8" descr="http://vlchernaja.ru/wp-content/uploads/2016/06/nettl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67623" y="1828800"/>
            <a:ext cx="21336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" descr="https://ds04.infourok.ru/uploads/ex/0f16/00026c8d-1a976c89/1/hello_html_m4e4f7e7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23476" y="3384414"/>
            <a:ext cx="2069493" cy="1477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14" descr="https://detboxfon.ru/uploads/images/z/h/u/zhuravlina_foto_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23476" y="4873072"/>
            <a:ext cx="2069492" cy="1613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09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879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User\Desktop\1538249817_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10600" cy="624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33400" y="2828836"/>
            <a:ext cx="8077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«Спасая родную природу, ты душу свою спасаешь, в сердцах благодарных потомков бессмертие обретаешь»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993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131174"/>
            <a:ext cx="8458200" cy="4494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Форма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проведения: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методические  посиделки.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Цель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: Создание обстановки психологического комфорта, нацеливание на практические действия в добром, позитивном общении.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Задачи: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1. Вызвать у педагогов осознание необходимости пополнять свои знания в области экологического воспитания и применять их в практической деятельности.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2. Выделить наиболее перспективные идеи в организации 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воспитательно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 – образовательной работы с детьми.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3. Создать в коллективе обстановку творческого поиска.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4. Познакомить с нестандартной формой проведения методической работы в ДОУ.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9" name="Picture 2" descr="http://detsadskazka.ucoz.ru/_si/0/202152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724400"/>
            <a:ext cx="1981200" cy="1672794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9420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 Лепесток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 «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Познай-ка»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1143000"/>
            <a:ext cx="8305800" cy="525780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.«Есть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 природы сердца безотказные, мудрые руки ее мастеров». Что означают эти слова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2.Что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такое «экологическая цепочка»?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(Взаимосвязь между всем существующим на планете, в том числе и человеком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3. Как вы объясните понятие «равновесие в мире природы»?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(Если много стало травоядных, обязательно увеличивается и поголовье хищников. Почему? Чтобы не съели всю траву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.)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Начиная с 1600 года около 150 видов животных вымерло на земле - из них более половины за последние 50 лет. По чьей вине?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5. Какой вред приносит мусор природе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(Он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отнимает у растений и животных место для жизни, нарушает красоту природы, способствует получению травмы. Стекло может от солнечных лучей поджечь лес, бумага исчезает бесследно только через 10 лет, целлофановый пакет - через 250 лет, металлические банки гниют 100 лет, а стекло лежит 1000 лет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1026" name="Picture 2" descr="C:\Users\User\Desktop\2kak_narisovat_romashku_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1143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90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Лепесток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 «Читай-ка». 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Перечислите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писателей и поэтов, воспевавших русскую природу, с которыми знакомят детей в детском саду?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(Л. Толстой, С.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Аскаков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М. Пришвин, И. Соколов-Микитов, Н. Сладкова,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Паустовский, И. Акимушкина,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Снегирева, В. Чаплина, В. Бианки,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Чарушин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и др. Современные писатели – А. Иванова, В. Зотова)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Назовите художников – анималистов и пейзажистов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Чарушин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Ю. Васнецов, И. И. Левитан, И.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И.Шишкин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А. Саврасов)</a:t>
            </a:r>
          </a:p>
          <a:p>
            <a:pPr marL="0" lvl="0" indent="12700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14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User\Desktop\2kak_narisovat_romashku_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874"/>
            <a:ext cx="1143000" cy="102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stihi.moscow/pics/2016/03/02/12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3709" y="2971800"/>
            <a:ext cx="2209800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8" descr="https://kak2z.ru/my_img/img/2016/04/08/7aad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4495800"/>
            <a:ext cx="25146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9173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83568" y="381000"/>
            <a:ext cx="7772400" cy="10667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ln>
                <a:solidFill>
                  <a:schemeClr val="bg1"/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1285850" y="3068960"/>
            <a:ext cx="6715172" cy="3352438"/>
            <a:chOff x="607288" y="-815361"/>
            <a:chExt cx="7925152" cy="517581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70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92989" y="3742721"/>
              <a:ext cx="6491880" cy="617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dirty="0" smtClean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 </a:t>
              </a:r>
              <a:r>
                <a:rPr lang="en-US" sz="2000" dirty="0" smtClean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 </a:t>
              </a:r>
              <a:r>
                <a:rPr lang="ru-RU" sz="2000" dirty="0" smtClean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 </a:t>
              </a:r>
              <a:endParaRPr lang="ru-RU" sz="2000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3.Назовите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пословицы и поговорки о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природе?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2129155"/>
            <a:ext cx="4040188" cy="45719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457200" y="1447799"/>
            <a:ext cx="4040188" cy="467836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Вспомните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назовите народные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приметы?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Кошка мяукает без конца – жди в семье ребенка; умывается, чешется – жди гостей.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Кошка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лапами упирается в оконные рамы и смотрит в окно – будут гости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Если кот сапог пометил - к гостям;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Воробьи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кучами - к сухой и ясной погоде. Воробьи купаются в пыли - к дождю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Нельзя возвращаться после того, как вышел из дома, если все-таки вернулся, нужно посмотреться в зеркало и показать самому себе язык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Правая ладонь чешется - получать деньги или здороваться со знакомым человеком, левая - отдавать деньги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4"/>
          </p:nvPr>
        </p:nvSpPr>
        <p:spPr>
          <a:xfrm>
            <a:off x="4645025" y="1524001"/>
            <a:ext cx="4041775" cy="37338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5.Прочитайте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наизусть стихотворение о природе. </a:t>
            </a:r>
          </a:p>
          <a:p>
            <a:pPr marL="0" lvl="0" indent="12700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16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12700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Н. Плещеев «Весна»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lvl="0" indent="12700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Уж тает снег, бегут ручьи,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lvl="0" indent="12700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окно повеяло весною...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lvl="0" indent="12700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Засвищут скоро соловьи,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lvl="0" indent="12700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лес оденется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листвою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lvl="0" indent="12700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lvl="0" indent="12700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Чиста небесная лазурь,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lvl="0" indent="12700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Теплей и ярче солнце стало,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lvl="0" indent="12700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Пора метелей злых и бурь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lvl="0" indent="12700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Опять надолго миновала.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3" name="Picture 2" descr="C:\Users\User\Desktop\2kak_narisovat_romashku_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99" y="762000"/>
            <a:ext cx="1066801" cy="106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neizvestniy-geniy.ru/images/works/photo/2012/06/635703_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5156408"/>
            <a:ext cx="1447800" cy="1168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20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049962"/>
          </a:xfrm>
        </p:spPr>
        <p:txBody>
          <a:bodyPr/>
          <a:lstStyle/>
          <a:p>
            <a:pPr lvl="0" algn="l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            Минута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отдыха «Это интересно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знать»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Яблоки гораздо более эффективно бодрят людей по утрам, чем кофеин.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Зеленый чай содержит на 50% больше витамина С, чем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обычный черный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Чихнуть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 открытыми глазами невозможно.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4.Чтобы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из семени ландыша выросло цветущее растение необходимо не менее 7–8 лет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5.От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появления всходов черники до образования первых плодов проходит более 10 лет. </a:t>
            </a:r>
          </a:p>
        </p:txBody>
      </p:sp>
      <p:pic>
        <p:nvPicPr>
          <p:cNvPr id="1026" name="Picture 2" descr="C:\Users\User\Desktop\2kak_narisovat_romashku_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160" y="381000"/>
            <a:ext cx="990599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Содержимое 8" descr="яблоко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20603690">
            <a:off x="3649513" y="3037729"/>
            <a:ext cx="1454270" cy="1222198"/>
          </a:xfrm>
        </p:spPr>
      </p:pic>
      <p:pic>
        <p:nvPicPr>
          <p:cNvPr id="6" name="Содержимое 9" descr="зеленый чай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1052908" y="3046929"/>
            <a:ext cx="1856584" cy="1253526"/>
          </a:xfrm>
        </p:spPr>
      </p:pic>
      <p:sp>
        <p:nvSpPr>
          <p:cNvPr id="2" name="Прямоугольник 1"/>
          <p:cNvSpPr/>
          <p:nvPr/>
        </p:nvSpPr>
        <p:spPr>
          <a:xfrm>
            <a:off x="609599" y="2828836"/>
            <a:ext cx="8077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Содержимое 8" descr="апчх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3600" y="3006414"/>
            <a:ext cx="1752599" cy="1329898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9" name="Рисунок 8" descr="http://sc51.ucoz.ru/GosItogAttest/pitanie/chernika_obyknovennaja-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700" y="4510405"/>
            <a:ext cx="2879725" cy="1799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User\Desktop\kartinki24_ru_bouguets_of_flowers_9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0" y="-2286000"/>
            <a:ext cx="288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C:\Users\User\Desktop\kartinki24_ru_bouguets_of_flowers_91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4510405"/>
            <a:ext cx="2362200" cy="16335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783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83568" y="381000"/>
            <a:ext cx="7772400" cy="10667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ln>
                <a:solidFill>
                  <a:schemeClr val="bg1"/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715962"/>
          </a:xfrm>
        </p:spPr>
        <p:txBody>
          <a:bodyPr/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епесток «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Знай-ка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2129155"/>
            <a:ext cx="4040188" cy="45719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457200" y="1143000"/>
            <a:ext cx="4419600" cy="5410199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Назовите формы работы с детьми по развитию экологических знаний :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 НОД по экологии;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 Беседы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3. Чтение художественной литературы,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4. Экологические экскурсии.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5. КВН, викторины, конкурсы.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6. Проблемные ситуации.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7. Языковые логические задачи.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8. Экологические выставки, экспозиции.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9. Неделя экологического творчества.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10. Экологические праздники, выставки.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11. Дидактические игры экологического содержания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12. Экологические сказки.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13. Экологическая тропа.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14. Наблюдения.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15. Поисково-исследовательская работа.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16. Мини-музеи.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17. Проектная деятельность.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18. Прогулки.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19. Презентации, мультфильмы, видеофильмы.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20. Слушание звуков природы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lv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2.Ваша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любимая форма работы с детьми по экологическому воспитанию. Почему?</a:t>
            </a:r>
          </a:p>
          <a:p>
            <a:pPr marL="0" indent="0"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4"/>
          </p:nvPr>
        </p:nvSpPr>
        <p:spPr>
          <a:xfrm>
            <a:off x="5029200" y="1219200"/>
            <a:ext cx="3657600" cy="4648200"/>
          </a:xfrm>
        </p:spPr>
        <p:txBody>
          <a:bodyPr/>
          <a:lstStyle/>
          <a:p>
            <a:pPr marL="0" lv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Назовите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формы работы с родителями по экологическому воспитанию.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Родительское собрание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Консультации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Тематические папки-передвижки, информационные стенды, буклеты, памятки, стенгазета.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 Совместное составление педагогами и родителями правил поведения в природе.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5. Досуги и развлечения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6. Проектная деятельность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7. Туристические походы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8. Интерактивные игры и др.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User\Desktop\2kak_narisovat_romashku_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98105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04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305800" cy="58674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Лепесток «Поиграй-ка»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игра: « Воздух, земля, вода и огонь» Крюкова М. А.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 игра: Игра с мячом « Я знаю…» Крюкова М. 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 игра: « Угадай, что в руке?»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Носова Е. В.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2kak_narisovat_romashku_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1447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kartinki24_ru_bouguets_of_flowers_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0" y="-2286000"/>
            <a:ext cx="288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C:\Users\User\Desktop\158876564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8" y="3886200"/>
            <a:ext cx="3657599" cy="251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016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3400"/>
          </a:xfrm>
        </p:spPr>
        <p:txBody>
          <a:bodyPr/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епесток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«Рассуждай-ка».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1080977"/>
            <a:ext cx="8001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>Почему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Красную книгу называют красной, а не зелёной?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 smtClean="0"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1400" i="1" dirty="0">
                <a:latin typeface="Times New Roman"/>
                <a:ea typeface="Times New Roman"/>
                <a:cs typeface="Times New Roman"/>
              </a:rPr>
              <a:t>красный цвет - сигнал опасности)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2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. Чем лягушка отличается от жабы? </a:t>
            </a:r>
            <a:endParaRPr lang="ru-RU" sz="1400" b="1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 smtClean="0"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1400" i="1" dirty="0">
                <a:latin typeface="Times New Roman"/>
                <a:ea typeface="Times New Roman"/>
                <a:cs typeface="Times New Roman"/>
              </a:rPr>
              <a:t>лягушка - дневное животное, а жаба - ночное)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3. Можно ли пингвина назвать птицей, а дельфина – рыбой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? </a:t>
            </a:r>
            <a:endParaRPr lang="ru-RU" sz="1400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 smtClean="0"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1400" i="1" dirty="0">
                <a:latin typeface="Times New Roman"/>
                <a:ea typeface="Times New Roman"/>
                <a:cs typeface="Times New Roman"/>
              </a:rPr>
              <a:t>Пингвин – птица, дельфин -  млекопитающее)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4.  Почему белые медведи не могут жить в лесу</a:t>
            </a: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>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400" i="1" dirty="0">
                <a:latin typeface="Times New Roman"/>
                <a:ea typeface="Times New Roman"/>
                <a:cs typeface="Times New Roman"/>
              </a:rPr>
              <a:t>(потому что питаются они только рыбой)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5. Чем ёж на медведя похож</a:t>
            </a: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>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400" i="1" dirty="0">
                <a:latin typeface="Times New Roman"/>
                <a:ea typeface="Times New Roman"/>
                <a:cs typeface="Times New Roman"/>
              </a:rPr>
              <a:t>(зимней спячкой</a:t>
            </a:r>
            <a:r>
              <a:rPr lang="ru-RU" sz="1400" i="1" dirty="0" smtClean="0">
                <a:latin typeface="Times New Roman"/>
                <a:ea typeface="Times New Roman"/>
                <a:cs typeface="Times New Roman"/>
              </a:rPr>
              <a:t>)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5" name="Picture 2" descr="http://365news.biz/uploads/posts/2014-12/1419599882_v-2015-godu-budet-pereizdana-krasnaya-kniga-rossiyskoy-federa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752600"/>
            <a:ext cx="2209800" cy="2703516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  <p:pic>
        <p:nvPicPr>
          <p:cNvPr id="6" name="Picture 2" descr="C:\Users\User\Desktop\2kak_narisovat_romashku_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57963"/>
            <a:ext cx="1447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vdk.colornumbers.ru/wa-data/public/shop/products/65/77/17765/images/17714/17714.750x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456116"/>
            <a:ext cx="3276600" cy="194468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94151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9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251</Words>
  <Application>Microsoft Office PowerPoint</Application>
  <PresentationFormat>Экран (4:3)</PresentationFormat>
  <Paragraphs>112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Муниципальное бюджетное дошкольное образовательное  учреждение детский сад  № 32 « Теремок»    Деловая игра для педагогов « Природа – главное средство экологического воспитания дошкольников»                                                                                                                                                                       Подготовила:                                                      старший воспитатель Волкова Е. А.                          2022 г.</vt:lpstr>
      <vt:lpstr> </vt:lpstr>
      <vt:lpstr>                    Лепесток «Познай-ка»    </vt:lpstr>
      <vt:lpstr>Лепесток «Читай-ка».  </vt:lpstr>
      <vt:lpstr>3.Назовите пословицы и поговорки о природе?   </vt:lpstr>
      <vt:lpstr>             Минута отдыха «Это интересно знать».   1. Яблоки гораздо более эффективно бодрят людей по утрам, чем кофеин. 2. Зеленый чай содержит на 50% больше витамина С, чем обычный черный 3. Чихнуть с открытыми глазами невозможно. 4.Чтобы из семени ландыша выросло цветущее растение необходимо не менее 7–8 лет. 5.От появления всходов черники до образования первых плодов проходит более 10 лет. </vt:lpstr>
      <vt:lpstr>Лепесток «Знай-ка».</vt:lpstr>
      <vt:lpstr>                                                  Лепесток «Поиграй-ка»    1 игра: « Воздух, земля, вода и огонь» Крюкова М. А.  2 игра: Игра с мячом « Я знаю…» Крюкова М. А. 3 игра: « Угадай, что в руке?» Носова Е. В. </vt:lpstr>
      <vt:lpstr>Лепесток «Рассуждай-ка».</vt:lpstr>
      <vt:lpstr>Лепесток «Рассуждай-ка»</vt:lpstr>
      <vt:lpstr>   </vt:lpstr>
      <vt:lpstr>Лепесток «Отвечай-ка» 1.Что означает слово «экология»?          2.Что такое экологическое образование?              3.Что такое экологическое воспитание?  4.Какова, на ваш взгляд, цель экологического воспитания в ДОУ?  5.Что такое экосистема? </vt:lpstr>
      <vt:lpstr>                          Законы охраны природы   1.Нельзя жить на Земле и не брать, но брать надо рационально. 2. Всё, что есть на Земле, необходимо для её развития и развития человека. 3. Человек - не властелин природы; губя её, он губит самого себя. 4. Охраняя природу, мы сохраняем численность населения Земли. 5. Охрана природы – часть борьбы за мир. Природа и война несовместимы. </vt:lpstr>
      <vt:lpstr> 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Экологический-2</dc:title>
  <dc:creator>Фокина Лидия Петровна</dc:creator>
  <cp:keywords>Шаблон презентации</cp:keywords>
  <cp:lastModifiedBy>User</cp:lastModifiedBy>
  <cp:revision>36</cp:revision>
  <dcterms:created xsi:type="dcterms:W3CDTF">2017-02-23T13:11:39Z</dcterms:created>
  <dcterms:modified xsi:type="dcterms:W3CDTF">2022-10-18T08:44:07Z</dcterms:modified>
</cp:coreProperties>
</file>