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153" y="365127"/>
            <a:ext cx="7409329" cy="7778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№ 32 « Теремок»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1438832" y="1237128"/>
            <a:ext cx="7076515" cy="45316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Педагогический КВН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«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Знатоки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одвижных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игр»</a:t>
            </a: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старший воспитатель Волкова Е. А.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год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 необходимо для того, чтобы дети научились играть самостоятельно?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(Их 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повторять, поощрять организацию игр самими детьми, вносить элементы новизны (усложнять правила, вводить новые роли), удовлетворять интерес детей к полюбившимся играм.)</a:t>
            </a:r>
          </a:p>
        </p:txBody>
      </p:sp>
    </p:spTree>
    <p:extLst>
      <p:ext uri="{BB962C8B-B14F-4D97-AF65-F5344CB8AC3E}">
        <p14:creationId xmlns:p14="http://schemas.microsoft.com/office/powerpoint/2010/main" val="25741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8" y="1331258"/>
            <a:ext cx="8192621" cy="4787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Назовите особенности педагогического руководства подвижными играми детей: младшего и старшего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6752" y="2828836"/>
            <a:ext cx="7355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младшего дошкольного возраста. (Воспитатель принимает непосредственное участие в игре, использует яркие физкультурные пособия, игровые атрибуты.)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б) старшего дошкольного возраста. (Воспитатель может принимать непосредственное участие в игре или наблюдать за играющими, делая по ходу игры указания, малоподвижным детям поручает ведущие роли, хвалит за хорошо выполненное задание и проявление решительности, легко возбудимых сдерживает, напоминает о выполнении игр с элементами соревновани</a:t>
            </a:r>
            <a:r>
              <a:rPr lang="ru-RU" sz="1600" dirty="0">
                <a:latin typeface="Times New Roman"/>
                <a:ea typeface="Times New Roman"/>
              </a:rPr>
              <a:t>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497541"/>
            <a:ext cx="5338482" cy="9412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r>
              <a:rPr lang="ru-RU" sz="5400" b="1" dirty="0"/>
              <a:t>.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капитану первой команды: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каких народных играх используется палочка?</a:t>
            </a:r>
          </a:p>
          <a:p>
            <a:pPr marL="0" indent="0" algn="ctr">
              <a:buNone/>
            </a:pP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Вопрос капитану второй команды: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каких народных игра</a:t>
            </a:r>
            <a:r>
              <a:rPr lang="ru-RU" sz="4000" dirty="0"/>
              <a:t>х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используется мяч?</a:t>
            </a:r>
          </a:p>
          <a:p>
            <a:pPr marL="0" indent="0" algn="ctr">
              <a:buNone/>
            </a:pPr>
            <a:r>
              <a:rPr lang="ru-RU" sz="4000" dirty="0"/>
              <a:t> </a:t>
            </a:r>
          </a:p>
          <a:p>
            <a:pPr marL="0" indent="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24" y="779928"/>
            <a:ext cx="7758952" cy="254149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Аукцион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считалок.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1.bp.blogspot.com/-pU89eUm3ngo/Xx6G6sYwStI/AAAAAAAAE24/QpUTvMUdPyEaQotAok1CjHbt0myq54JFACLcBGAsYHQ/s1600/%25D1%2580%25D0%25B8%25D1%258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29" y="2349182"/>
            <a:ext cx="5499847" cy="375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8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Разминка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1963270" y="1331259"/>
            <a:ext cx="3550024" cy="516367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Сделаем разминку.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Держим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ровно спинку.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Голову назад, вперёд,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Вправо, влево поворот.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Руки вверх поднять прямые,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Вот высокие какие.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А теперь танцует таз,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Посмотрите — ка на нас!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Этим славным упражненьем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Поднимаем настроенье!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Дальше будем приседать: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Дружно сесть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 дружно встать.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Прыгать нам совсем не лень,</a:t>
            </a:r>
          </a:p>
          <a:p>
            <a:pPr marL="0" indent="0"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Словно мячик целый день!</a:t>
            </a:r>
          </a:p>
          <a:p>
            <a:pPr marL="0" indent="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humbs.dreamstime.com/b/%D0%BC%D0%B0-%D1%8C%D1%87%D0%B8%D0%BA%D0%B8-%D0%B8-%D0%B5%D0%B2%D1%83%D1%88%D0%BA%D0%B8-%D0%B5-%D0%B0%D1%8E%D1%82-%D1%82%D1%80%D0%B5%D0%BD%D0%B8%D1%80%D0%BE%D0%B2%D0%BA%D0%B8-7376445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5" y="1600200"/>
            <a:ext cx="3442446" cy="3227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8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 «Ромашка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591671" y="1331259"/>
            <a:ext cx="8323729" cy="5163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«Чему учится ребенок в игре?» </a:t>
            </a:r>
          </a:p>
        </p:txBody>
      </p:sp>
      <p:pic>
        <p:nvPicPr>
          <p:cNvPr id="7" name="Рисунок 6" descr="http://romashka.kalm.prosadiki.ru/media/2018/07/25/1240067754/image_image_12749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12" y="2707043"/>
            <a:ext cx="3818964" cy="3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6"/>
            <a:ext cx="6683188" cy="34672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Угадай игру соперника»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591670" y="1089212"/>
            <a:ext cx="8323729" cy="5405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 descr="http://s12.stc.all.kpcdn.net/share/i/4/434701/wx10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3102217"/>
            <a:ext cx="222509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zen_doc/3985748/pub_5f70411663b25d04cd7ae65f_5f7044da63b25d04cd7fa054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43" y="4393135"/>
            <a:ext cx="4452620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1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Конкурс «Вопрос-ответ»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591670" y="874059"/>
            <a:ext cx="8323729" cy="56208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/>
              <a:t> 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1-команда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используемые в русской народной игре «Лапта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(лапта, мяч)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Главный стимул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игре ?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(Выигрыш)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характерно для русских народных игр?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( Любовь к веселью, удальству)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знакомстве с новой игрой надо ли заранее учить с детьми задачи?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( Нет, чтобы не подавить интерес к игре)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выбрать водящего?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(считалкой)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Воспитательный момент в игре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(нравственные качества, доброта, взаимопомощь, коллективизм)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погасить спор между лидерами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( кинуть жребий)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Конкурс  «Вопрос – ответ»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591671" y="1331259"/>
            <a:ext cx="8323729" cy="51636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2-я команда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атрибуты используются в подвижных играх?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Палочка, платочек, мяч, игрушка и т. д.)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роль в подвижной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игре?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Водящий)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определяет весь ход игры, регулирует действия и поведение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(Правила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чего нужна считалка в игре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(Чтобы выбрать водящего)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физические качества воспитываются в русских народных играх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(Смелость, ловкость, выносливость)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берется речевой материал для народных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игр?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народного фольклора)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условие успешного внедрения народных игр в жизни детского сада?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Знание народных игр и методика руководства игрой)</a:t>
            </a:r>
          </a:p>
        </p:txBody>
      </p:sp>
    </p:spTree>
    <p:extLst>
      <p:ext uri="{BB962C8B-B14F-4D97-AF65-F5344CB8AC3E}">
        <p14:creationId xmlns:p14="http://schemas.microsoft.com/office/powerpoint/2010/main" val="21691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5" y="134471"/>
            <a:ext cx="7288306" cy="88750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«Из какой игры эти строки».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591671" y="1331259"/>
            <a:ext cx="8323729" cy="51636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 команда.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День наступает – все оживает. Ночь наступает – все замирает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( «Совушка») 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Вот построили мы круг, повернемся разом вдруг…»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( «Отгадай чей голосок?»)</a:t>
            </a:r>
          </a:p>
          <a:p>
            <a:pPr>
              <a:buFontTx/>
              <a:buChar char="-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«Вымыл ухо, вытер сухо!»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( «Зайка серый умывается»)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Кто из вас решится в путь-дороженьку пуститься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(«Два Мороза»)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90120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Хорошо, когда с утра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Начинается игра!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Смех, веселье, беготня,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Когда играет ребятня.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Позавидуешь детишкам: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 девчонкам, и мальчишкам.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Взрослым хочется играть,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Да нужно меру соблюдать.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Но сегодня день особый,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Собрались мы неспроста.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 у взрослых, и у взрослых,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Начинается игра!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ch10.ru/wp-content/uploads/2020/07/c-users-marat-desktop-5c6d11dd8b141757fe1ea5b0-jp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35" y="4285559"/>
            <a:ext cx="2159635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211" y="365126"/>
            <a:ext cx="7637929" cy="6837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Конкурс «Из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какой игры эти строки».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591671" y="1331259"/>
            <a:ext cx="8323729" cy="51636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2-я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Готовятся к полету наши… … Мотор заводите и быстро летите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(«Самолеты»)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«Он летел, летел, летел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( «Пузырь»)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«Ну, попробуй нас догнать…»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(«Мы веселые ребята»)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Глянь на небо – птички летят, колокольчики звенят!» 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( « Горелки»)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211" y="365126"/>
            <a:ext cx="7637929" cy="68374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игру!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591671" y="1331259"/>
            <a:ext cx="8323729" cy="5163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МОЛОДЦЫ!!!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creazilla-store.fra1.digitaloceanspaces.com/cliparts/36146/clapping-hands-clipart-x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99" y="3965594"/>
            <a:ext cx="5940425" cy="266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9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1.Назовите средства, способствующие преодолению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гиподинамии.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 подвижные игры, физические упражнения)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Какие компоненты входят в структуру подвижной игры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содержание, игровые действия, правила)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 определяет содержание подвижной игры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 Движения)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Какую роль играют правила в подвижной игре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носят организующий характер: определяют ход игры, последовательность выполнения действий, взаимоотношения участников игры, поведения каждого играющего)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Какое количество новых подвижных игр планируется ежемесячно в старшем дошкольном возрасте? Сколько повторяется уже знакомых игр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( 3-4 новые игры, 4-5 известных)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какой деятельности детям дается объяснение новой игры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 на физкультурном занятии, на прогулке)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365126"/>
            <a:ext cx="5338482" cy="6837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28649" y="1331259"/>
            <a:ext cx="8192621" cy="449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Какую индивидуальную работу с детьми должен систематически организовывать воспитатель во время прогулок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индивидуальные игровые упражнения по обучению детей основным движениям)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400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образовательное учреждение  детский сад № 32 « Теремок»</vt:lpstr>
      <vt:lpstr>Хорошо, когда с утра Начинается игра! Смех, веселье, беготня, Когда играет ребятня. Позавидуешь детишкам: И девчонкам, и мальчишкам. Взрослым хочется играть, Да нужно меру соблюдать. Но сегодня день особый, Собрались мы неспроста. И у взрослых, и у взрослых, Начинается игра! 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Конкурс капитанов. </vt:lpstr>
      <vt:lpstr> Аукцион считалок. </vt:lpstr>
      <vt:lpstr>Разминка </vt:lpstr>
      <vt:lpstr>Игра «Ромашка» </vt:lpstr>
      <vt:lpstr> Конкурс   «Угадай игру соперника» </vt:lpstr>
      <vt:lpstr>Конкурс «Вопрос-ответ» </vt:lpstr>
      <vt:lpstr>Конкурс  «Вопрос – ответ»</vt:lpstr>
      <vt:lpstr>Конкурс «Из какой игры эти строки». </vt:lpstr>
      <vt:lpstr>Конкурс «Из какой игры эти строки». </vt:lpstr>
      <vt:lpstr>Спасибо за игру!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36</cp:revision>
  <dcterms:created xsi:type="dcterms:W3CDTF">2013-11-19T05:52:05Z</dcterms:created>
  <dcterms:modified xsi:type="dcterms:W3CDTF">2021-12-03T09:34:55Z</dcterms:modified>
</cp:coreProperties>
</file>