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1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12/20/2022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12/20/2022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12/20/2022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12/20/2022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08773" y="215153"/>
            <a:ext cx="7766936" cy="2168248"/>
          </a:xfrm>
        </p:spPr>
        <p:txBody>
          <a:bodyPr/>
          <a:lstStyle/>
          <a:p>
            <a:pPr algn="ctr"/>
            <a:r>
              <a:rPr lang="ru-RU" sz="3200" dirty="0">
                <a:solidFill>
                  <a:srgbClr val="FF0000"/>
                </a:solidFill>
              </a:rPr>
              <a:t>Мастер-класс пособия для дыхательной гимнастики из бумажного стаканчика «Голосистый петушок»</a:t>
            </a:r>
            <a:br>
              <a:rPr lang="ru-RU" sz="3200" dirty="0">
                <a:solidFill>
                  <a:srgbClr val="FF0000"/>
                </a:solidFill>
              </a:rPr>
            </a:b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283235" y="3933267"/>
            <a:ext cx="3474094" cy="1096899"/>
          </a:xfrm>
        </p:spPr>
        <p:txBody>
          <a:bodyPr/>
          <a:lstStyle/>
          <a:p>
            <a:r>
              <a:rPr lang="ru-RU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874" y="2067605"/>
            <a:ext cx="3582382" cy="428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285521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2899584" cy="1320800"/>
          </a:xfrm>
        </p:spPr>
        <p:txBody>
          <a:bodyPr>
            <a:normAutofit/>
          </a:bodyPr>
          <a:lstStyle/>
          <a:p>
            <a:r>
              <a:rPr lang="ru-RU" sz="1800" dirty="0">
                <a:solidFill>
                  <a:schemeClr val="tx1"/>
                </a:solidFill>
              </a:rPr>
              <a:t>Объёмная поделка для занятий готова.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22" b="3766"/>
          <a:stretch/>
        </p:blipFill>
        <p:spPr>
          <a:xfrm>
            <a:off x="3576918" y="187419"/>
            <a:ext cx="4678808" cy="61872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504258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003" y="268941"/>
            <a:ext cx="2160000" cy="28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2190" y="268941"/>
            <a:ext cx="2160000" cy="28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261" y="268941"/>
            <a:ext cx="2160000" cy="28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803" y="3536576"/>
            <a:ext cx="2160000" cy="28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6074" y="3536576"/>
            <a:ext cx="2160000" cy="28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75634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2387" y="242046"/>
            <a:ext cx="3747261" cy="3697941"/>
          </a:xfrm>
        </p:spPr>
        <p:txBody>
          <a:bodyPr>
            <a:noAutofit/>
          </a:bodyPr>
          <a:lstStyle/>
          <a:p>
            <a:r>
              <a:rPr lang="ru-RU" sz="1600" b="1" i="1" dirty="0">
                <a:solidFill>
                  <a:schemeClr val="tx1"/>
                </a:solidFill>
              </a:rPr>
              <a:t>Материалы для</a:t>
            </a:r>
            <a:r>
              <a:rPr lang="ru-RU" sz="1600" i="1" dirty="0">
                <a:solidFill>
                  <a:schemeClr val="tx1"/>
                </a:solidFill>
              </a:rPr>
              <a:t> </a:t>
            </a:r>
            <a:r>
              <a:rPr lang="ru-RU" sz="1600" b="1" i="1" dirty="0">
                <a:solidFill>
                  <a:schemeClr val="tx1"/>
                </a:solidFill>
              </a:rPr>
              <a:t>мастер-класса</a:t>
            </a:r>
            <a:r>
              <a:rPr lang="ru-RU" sz="1600" i="1" dirty="0">
                <a:solidFill>
                  <a:schemeClr val="tx1"/>
                </a:solidFill>
              </a:rPr>
              <a:t> :</a:t>
            </a:r>
            <a:r>
              <a:rPr lang="ru-RU" sz="1600" dirty="0">
                <a:solidFill>
                  <a:schemeClr val="tx1"/>
                </a:solidFill>
              </a:rPr>
              <a:t/>
            </a:r>
            <a:br>
              <a:rPr lang="ru-RU" sz="1600" dirty="0">
                <a:solidFill>
                  <a:schemeClr val="tx1"/>
                </a:solidFill>
              </a:rPr>
            </a:br>
            <a:r>
              <a:rPr lang="ru-RU" sz="1800" dirty="0">
                <a:solidFill>
                  <a:schemeClr val="tx1"/>
                </a:solidFill>
              </a:rPr>
              <a:t>- белый бумажный стаканчик</a:t>
            </a:r>
            <a:br>
              <a:rPr lang="ru-RU" sz="1800" dirty="0">
                <a:solidFill>
                  <a:schemeClr val="tx1"/>
                </a:solidFill>
              </a:rPr>
            </a:br>
            <a:r>
              <a:rPr lang="ru-RU" sz="1800" dirty="0">
                <a:solidFill>
                  <a:schemeClr val="tx1"/>
                </a:solidFill>
              </a:rPr>
              <a:t>- одноразовая прозрачная перчатка</a:t>
            </a:r>
            <a:br>
              <a:rPr lang="ru-RU" sz="1800" dirty="0">
                <a:solidFill>
                  <a:schemeClr val="tx1"/>
                </a:solidFill>
              </a:rPr>
            </a:br>
            <a:r>
              <a:rPr lang="ru-RU" sz="1800" dirty="0">
                <a:solidFill>
                  <a:schemeClr val="tx1"/>
                </a:solidFill>
              </a:rPr>
              <a:t>- акриловые краски</a:t>
            </a:r>
            <a:br>
              <a:rPr lang="ru-RU" sz="1800" dirty="0">
                <a:solidFill>
                  <a:schemeClr val="tx1"/>
                </a:solidFill>
              </a:rPr>
            </a:br>
            <a:r>
              <a:rPr lang="ru-RU" sz="1800" dirty="0">
                <a:solidFill>
                  <a:schemeClr val="tx1"/>
                </a:solidFill>
              </a:rPr>
              <a:t>- кисточка</a:t>
            </a:r>
            <a:br>
              <a:rPr lang="ru-RU" sz="1800" dirty="0">
                <a:solidFill>
                  <a:schemeClr val="tx1"/>
                </a:solidFill>
              </a:rPr>
            </a:br>
            <a:r>
              <a:rPr lang="ru-RU" sz="1800" dirty="0">
                <a:solidFill>
                  <a:schemeClr val="tx1"/>
                </a:solidFill>
              </a:rPr>
              <a:t>- цветная бумага красного цвета</a:t>
            </a:r>
            <a:br>
              <a:rPr lang="ru-RU" sz="1800" dirty="0">
                <a:solidFill>
                  <a:schemeClr val="tx1"/>
                </a:solidFill>
              </a:rPr>
            </a:br>
            <a:r>
              <a:rPr lang="ru-RU" sz="1800" dirty="0">
                <a:solidFill>
                  <a:schemeClr val="tx1"/>
                </a:solidFill>
              </a:rPr>
              <a:t>- трубочка для коктейля</a:t>
            </a:r>
            <a:br>
              <a:rPr lang="ru-RU" sz="1800" dirty="0">
                <a:solidFill>
                  <a:schemeClr val="tx1"/>
                </a:solidFill>
              </a:rPr>
            </a:br>
            <a:r>
              <a:rPr lang="ru-RU" sz="1800" dirty="0">
                <a:solidFill>
                  <a:schemeClr val="tx1"/>
                </a:solidFill>
              </a:rPr>
              <a:t>- четыре белых пёрышка</a:t>
            </a:r>
            <a:br>
              <a:rPr lang="ru-RU" sz="1800" dirty="0">
                <a:solidFill>
                  <a:schemeClr val="tx1"/>
                </a:solidFill>
              </a:rPr>
            </a:br>
            <a:r>
              <a:rPr lang="ru-RU" sz="1800" dirty="0">
                <a:solidFill>
                  <a:schemeClr val="tx1"/>
                </a:solidFill>
              </a:rPr>
              <a:t>- двусторонний скотч</a:t>
            </a:r>
            <a:br>
              <a:rPr lang="ru-RU" sz="1800" dirty="0">
                <a:solidFill>
                  <a:schemeClr val="tx1"/>
                </a:solidFill>
              </a:rPr>
            </a:br>
            <a:r>
              <a:rPr lang="ru-RU" sz="1800" dirty="0">
                <a:solidFill>
                  <a:schemeClr val="tx1"/>
                </a:solidFill>
              </a:rPr>
              <a:t>- фломастеры</a:t>
            </a:r>
            <a:br>
              <a:rPr lang="ru-RU" sz="1800" dirty="0">
                <a:solidFill>
                  <a:schemeClr val="tx1"/>
                </a:solidFill>
              </a:rPr>
            </a:br>
            <a:r>
              <a:rPr lang="ru-RU" sz="1800" dirty="0">
                <a:solidFill>
                  <a:schemeClr val="tx1"/>
                </a:solidFill>
              </a:rPr>
              <a:t>- канцелярская резинка</a:t>
            </a:r>
            <a:br>
              <a:rPr lang="ru-RU" sz="1800" dirty="0">
                <a:solidFill>
                  <a:schemeClr val="tx1"/>
                </a:solidFill>
              </a:rPr>
            </a:br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27" b="4467"/>
          <a:stretch/>
        </p:blipFill>
        <p:spPr>
          <a:xfrm>
            <a:off x="4379276" y="242047"/>
            <a:ext cx="4634095" cy="614569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457204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6993" y="905435"/>
            <a:ext cx="2630642" cy="3599329"/>
          </a:xfrm>
        </p:spPr>
        <p:txBody>
          <a:bodyPr>
            <a:normAutofit/>
          </a:bodyPr>
          <a:lstStyle/>
          <a:p>
            <a:r>
              <a:rPr lang="ru-RU" sz="1800" b="1" dirty="0">
                <a:solidFill>
                  <a:schemeClr val="tx1"/>
                </a:solidFill>
              </a:rPr>
              <a:t>Белый стаканчик </a:t>
            </a:r>
            <a:r>
              <a:rPr lang="ru-RU" sz="1800" b="1" dirty="0" smtClean="0">
                <a:solidFill>
                  <a:schemeClr val="tx1"/>
                </a:solidFill>
              </a:rPr>
              <a:t/>
            </a:r>
            <a:br>
              <a:rPr lang="ru-RU" sz="1800" b="1" dirty="0" smtClean="0">
                <a:solidFill>
                  <a:schemeClr val="tx1"/>
                </a:solidFill>
              </a:rPr>
            </a:br>
            <a:r>
              <a:rPr lang="ru-RU" sz="1800" b="1" dirty="0" smtClean="0">
                <a:solidFill>
                  <a:schemeClr val="tx1"/>
                </a:solidFill>
              </a:rPr>
              <a:t>красим </a:t>
            </a:r>
            <a:r>
              <a:rPr lang="ru-RU" sz="1800" b="1" dirty="0">
                <a:solidFill>
                  <a:schemeClr val="tx1"/>
                </a:solidFill>
              </a:rPr>
              <a:t>акриловой краской.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28" b="4214"/>
          <a:stretch/>
        </p:blipFill>
        <p:spPr>
          <a:xfrm>
            <a:off x="4035799" y="281548"/>
            <a:ext cx="4664064" cy="615844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341652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2644090" cy="2362200"/>
          </a:xfrm>
        </p:spPr>
        <p:txBody>
          <a:bodyPr>
            <a:noAutofit/>
          </a:bodyPr>
          <a:lstStyle/>
          <a:p>
            <a:r>
              <a:rPr lang="ru-RU" sz="1800" b="1" dirty="0">
                <a:solidFill>
                  <a:schemeClr val="tx1"/>
                </a:solidFill>
              </a:rPr>
              <a:t>На бумаге красного цвета простым карандашом рисуем клюв и гребешок петушка, вырезываем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02" b="4609"/>
          <a:stretch/>
        </p:blipFill>
        <p:spPr>
          <a:xfrm>
            <a:off x="4022351" y="308442"/>
            <a:ext cx="4520758" cy="61707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26441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4435" y="609600"/>
            <a:ext cx="3590365" cy="1320800"/>
          </a:xfrm>
        </p:spPr>
        <p:txBody>
          <a:bodyPr>
            <a:normAutofit/>
          </a:bodyPr>
          <a:lstStyle/>
          <a:p>
            <a:r>
              <a:rPr lang="ru-RU" sz="1800" dirty="0">
                <a:solidFill>
                  <a:schemeClr val="tx1"/>
                </a:solidFill>
              </a:rPr>
              <a:t>Пёрышки раскрашиваем фломастерами, даём просохнуть.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48" b="4633"/>
          <a:stretch/>
        </p:blipFill>
        <p:spPr>
          <a:xfrm>
            <a:off x="4304740" y="268100"/>
            <a:ext cx="4708631" cy="618495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803194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3020607" cy="2308412"/>
          </a:xfrm>
        </p:spPr>
        <p:txBody>
          <a:bodyPr>
            <a:noAutofit/>
          </a:bodyPr>
          <a:lstStyle/>
          <a:p>
            <a:r>
              <a:rPr lang="ru-RU" sz="1800" dirty="0">
                <a:solidFill>
                  <a:schemeClr val="tx1"/>
                </a:solidFill>
              </a:rPr>
              <a:t>На одноразовую перчатку на большом пальце имитируем голову петушка, приклеиваем клюв, гребень и глазки.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35" b="2780"/>
          <a:stretch/>
        </p:blipFill>
        <p:spPr>
          <a:xfrm>
            <a:off x="3982010" y="254654"/>
            <a:ext cx="4548036" cy="62506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176161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3047501" cy="2496671"/>
          </a:xfrm>
        </p:spPr>
        <p:txBody>
          <a:bodyPr>
            <a:noAutofit/>
          </a:bodyPr>
          <a:lstStyle/>
          <a:p>
            <a:r>
              <a:rPr lang="ru-RU" sz="1800" dirty="0">
                <a:solidFill>
                  <a:schemeClr val="tx1"/>
                </a:solidFill>
              </a:rPr>
              <a:t>На указательный палец, средний, безымянный и мизинец одноразовой перчатки приклеиваем двусторонний скотч, на него прикладываем разноцветные перья.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32" b="3251"/>
          <a:stretch/>
        </p:blipFill>
        <p:spPr>
          <a:xfrm>
            <a:off x="4210611" y="428625"/>
            <a:ext cx="4659069" cy="622036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179809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2496172" cy="1320800"/>
          </a:xfrm>
        </p:spPr>
        <p:txBody>
          <a:bodyPr>
            <a:normAutofit/>
          </a:bodyPr>
          <a:lstStyle/>
          <a:p>
            <a:r>
              <a:rPr lang="ru-RU" sz="1800" dirty="0">
                <a:solidFill>
                  <a:schemeClr val="tx1"/>
                </a:solidFill>
              </a:rPr>
              <a:t>Готового петушка одеваем на стакан и фиксируем резинкой.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87" b="5021"/>
          <a:stretch/>
        </p:blipFill>
        <p:spPr>
          <a:xfrm>
            <a:off x="3807199" y="268101"/>
            <a:ext cx="4618344" cy="610657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686059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3208866" cy="2792506"/>
          </a:xfrm>
        </p:spPr>
        <p:txBody>
          <a:bodyPr>
            <a:noAutofit/>
          </a:bodyPr>
          <a:lstStyle/>
          <a:p>
            <a:r>
              <a:rPr lang="ru-RU" sz="1800" dirty="0">
                <a:solidFill>
                  <a:schemeClr val="tx1"/>
                </a:solidFill>
              </a:rPr>
              <a:t>В </a:t>
            </a:r>
            <a:r>
              <a:rPr lang="ru-RU" sz="1800" b="1" dirty="0">
                <a:solidFill>
                  <a:schemeClr val="tx1"/>
                </a:solidFill>
              </a:rPr>
              <a:t>стаканчике</a:t>
            </a:r>
            <a:r>
              <a:rPr lang="ru-RU" sz="1800" dirty="0">
                <a:solidFill>
                  <a:schemeClr val="tx1"/>
                </a:solidFill>
              </a:rPr>
              <a:t> делаем отверстие и вставляем трубочку из-под коктейля, при помощи которой при вдувании, будет попадать воздух в игрушку и она будет надуваться.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23" b="5892"/>
          <a:stretch/>
        </p:blipFill>
        <p:spPr>
          <a:xfrm>
            <a:off x="4156822" y="428626"/>
            <a:ext cx="4582229" cy="60505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32219775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79</TotalTime>
  <Words>55</Words>
  <Application>Microsoft Office PowerPoint</Application>
  <PresentationFormat>Широкоэкранный</PresentationFormat>
  <Paragraphs>11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Trebuchet MS</vt:lpstr>
      <vt:lpstr>Wingdings 3</vt:lpstr>
      <vt:lpstr>Грань</vt:lpstr>
      <vt:lpstr>Мастер-класс пособия для дыхательной гимнастики из бумажного стаканчика «Голосистый петушок» </vt:lpstr>
      <vt:lpstr>Материалы для мастер-класса : - белый бумажный стаканчик - одноразовая прозрачная перчатка - акриловые краски - кисточка - цветная бумага красного цвета - трубочка для коктейля - четыре белых пёрышка - двусторонний скотч - фломастеры - канцелярская резинка </vt:lpstr>
      <vt:lpstr>Белый стаканчик  красим акриловой краской.</vt:lpstr>
      <vt:lpstr>На бумаге красного цвета простым карандашом рисуем клюв и гребешок петушка, вырезываем</vt:lpstr>
      <vt:lpstr>Пёрышки раскрашиваем фломастерами, даём просохнуть.</vt:lpstr>
      <vt:lpstr>На одноразовую перчатку на большом пальце имитируем голову петушка, приклеиваем клюв, гребень и глазки.</vt:lpstr>
      <vt:lpstr>На указательный палец, средний, безымянный и мизинец одноразовой перчатки приклеиваем двусторонний скотч, на него прикладываем разноцветные перья.</vt:lpstr>
      <vt:lpstr>Готового петушка одеваем на стакан и фиксируем резинкой.</vt:lpstr>
      <vt:lpstr>В стаканчике делаем отверстие и вставляем трубочку из-под коктейля, при помощи которой при вдувании, будет попадать воздух в игрушку и она будет надуваться.</vt:lpstr>
      <vt:lpstr>Объёмная поделка для занятий готова.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Мастер-класс пособия для дыхательной гимнастики из бумажного стаканчика «Голосистый петушок»</dc:title>
  <dc:creator>Пользователь Windows</dc:creator>
  <cp:lastModifiedBy>Пользователь Windows</cp:lastModifiedBy>
  <cp:revision>7</cp:revision>
  <dcterms:created xsi:type="dcterms:W3CDTF">2022-11-04T21:51:23Z</dcterms:created>
  <dcterms:modified xsi:type="dcterms:W3CDTF">2022-12-20T12:33:29Z</dcterms:modified>
</cp:coreProperties>
</file>