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32 « Теремок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Инновационное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дидактическое игровое пособие «Мартышка — модница»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Пособие выполнила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Давыдова Елена Владиславовна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о. г. Кулебаки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ттестация\аттестация лена давыдова\фото Е. В\фото поделки Е. В\DSC01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2204863"/>
            <a:ext cx="3672409" cy="41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18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с Мартышкой»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правильное произношение звуков, учить дифференцировать звуки, различать в словах, выделять слова с заданным звуком, упражнять детей в отчетливом произнесении слов, развивать фонематический слух.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89877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1" y="1916113"/>
            <a:ext cx="3443709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0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 с Мартышкой слова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числа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речи, согласование числительных и существительных, закрепление навыков счета.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8987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634184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1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«Помогаем Мартышки различать слова»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буквенного анализа слова, закрепление навыков чтения.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700808"/>
            <a:ext cx="3634184" cy="4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Знакомим Мартышку с загадочными животными»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речи, закрепление умения пользоваться притяжательными прилагательными.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16424" cy="442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1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«Образцы букв и цифр»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www.maam.ru/upload/blogs/detsad-142857-142840602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5"/>
            <a:ext cx="253062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aam.ru/upload/blogs/detsad-142857-14284060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244827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www.maam.ru/upload/blogs/detsad-142857-1428406059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3"/>
            <a:ext cx="2808312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maam.ru/upload/blogs/detsad-142857-142840607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861048"/>
            <a:ext cx="2736303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aam.ru/upload/blogs/detsad-142857-142840609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maam.ru/upload/blogs/detsad-142857-142840610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376264" cy="2232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19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maam.ru/upload/blogs/detsad-142857-14284061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244827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aam.ru/upload/blogs/detsad-142857-14284061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429000"/>
            <a:ext cx="259228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maam.ru/upload/blogs/detsad-142857-142840616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3"/>
            <a:ext cx="2376264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aam.ru/upload/blogs/detsad-142857-14284061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34026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maam.ru/upload/blogs/detsad-142857-142840625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76673"/>
            <a:ext cx="2664296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maam.ru/upload/blogs/detsad-142857-142840626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664297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Согласно закону об Образовании: «речевое развитие включает владение речью как средством общения и культуры; развитие всех компонентов устной речи детей; развитие речевого творчества; знакомство с детской литературой, понимание на слух текстов различных жанров; создание предпосылок у детей к обучению грамоте».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Инновационное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многофункциональное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дидактическое игровое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Мартышка — модница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Пособие представляет собой пластиковое полотно 25Х60 см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полуобъемным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ламинированным изображением Мартышки и подставкой для картинок и мелочей. Ладошки у Мартышки выполнены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фанеры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магнитов.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8164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1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игры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волос 6 цветов (красного, желтого, зеленого, оранжевого, синего, белого, заколки, предметные картинки для звукового анализа и синтеза, фанерные дощечки с прикрепленными к ним в определенном порядке силовыми кнопками-гвоздиками.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386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7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 игры мы решаем следующие задачи: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коммуникативной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направленности высказываний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развитие диалогической и монологической речи;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создание игровой мотивации для речи детей;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формирование взаимосвязи зрительного, слухового и моторного анализаторов;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обогащение эмоционально-чувственной сферы детей;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создание благоприятной психологической атмосферы для сотрудничества педагога с детьми и друг с другом.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«Поиграем с Мартышкой в слова»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закрепление представлений о гласных и согласных звуках, о твёрдости и мягкости согласных; формирование звукового анализа и синтеза слов; развитие мелкой моторики.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888431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826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7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Поиграем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Мартышкой в «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Запоминалки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закрепление представлений о цвете, развитие мелкой моторики, внимания, памяти, пространственной ориентировки (ниже, выше, между) и ориентировки в собственном теле (левая / правая рука, названия пальцев на руках)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82676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988840"/>
            <a:ext cx="3634184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3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Поиграем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Мартышкой  в «Конструктор букв и цифр»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закрепление графических образов букв и цифр, развитие мелкой моторики, внимания, памяти, пространственной ориентировки, конструктивных навыков, умения работать по образцу и по собственному замыслу.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8267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7547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0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Читаем и считаем с Мартышкой»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игры: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навыка чтения; совершенствование вычислительных навыков; закрепление графических образов букв и цифр.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48503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http://www.maam.ru/upload/blogs/detsad-142857-1428406008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maam.ru/upload/blogs/detsad-142857-14284062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16835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5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hablon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shablon23</Template>
  <TotalTime>176</TotalTime>
  <Words>91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shablon23</vt:lpstr>
      <vt:lpstr> Муниципальное бюджетное дошкольное образовательное учреждение детский сад № 32 « Теремок» Инновационное многофункциональное дидактическое игровое пособие «Мартышка — модница» </vt:lpstr>
      <vt:lpstr>Согласно закону об Образовании: «речевое развитие включает владение речью как средством общения и культуры; развитие всех компонентов устной речи детей; развитие речевого творчества; знакомство с детской литературой, понимание на слух текстов различных жанров; создание предпосылок у детей к обучению грамоте». </vt:lpstr>
      <vt:lpstr>     Инновационное многофункциональное дидактическое игровое пособие «Мартышка — модница» Пособие представляет собой пластиковое полотно 25Х60 см с полуобъемным ламинированным изображением Мартышки и подставкой для картинок и мелочей. Ладошки у Мартышки выполнены из фанеры и магнитов.    </vt:lpstr>
      <vt:lpstr> Пособия для игры: разноцветные резиночки для волос 6 цветов (красного, желтого, зеленого, оранжевого, синего, белого, заколки, предметные картинки для звукового анализа и синтеза, фанерные дощечки с прикрепленными к ним в определенном порядке силовыми кнопками-гвоздиками.  </vt:lpstr>
      <vt:lpstr> В процессе игры мы решаем следующие задачи:   - формирование коммуникативной направленности высказываний детей;  - развитие диалогической и монологической речи;  - создание игровой мотивации для речи детей;  - формирование взаимосвязи зрительного, слухового и моторного анализаторов;  - обогащение эмоционально-чувственной сферы детей;  - создание благоприятной психологической атмосферы для сотрудничества педагога с детьми и друг с другом.  </vt:lpstr>
      <vt:lpstr> «Поиграем с Мартышкой в слова» Задачи игры: закрепление представлений о гласных и согласных звуках, о твёрдости и мягкости согласных; формирование звукового анализа и синтеза слов; развитие мелкой моторики.  </vt:lpstr>
      <vt:lpstr> Поиграем с Мартышкой в «Запоминалки» Задачи игры: закрепление представлений о цвете, развитие мелкой моторики, внимания, памяти, пространственной ориентировки (ниже, выше, между) и ориентировки в собственном теле (левая / правая рука, названия пальцев на руках)  </vt:lpstr>
      <vt:lpstr>  Поиграем с Мартышкой  в «Конструктор букв и цифр» Задачи игры: закрепление графических образов букв и цифр, развитие мелкой моторики, внимания, памяти, пространственной ориентировки, конструктивных навыков, умения работать по образцу и по собственному замыслу.  </vt:lpstr>
      <vt:lpstr> «Читаем и считаем с Мартышкой» Задачи игры: формирование навыка чтения; совершенствование вычислительных навыков; закрепление графических образов букв и цифр.  </vt:lpstr>
      <vt:lpstr> «Учим звуки с Мартышкой» Задачи игры: Закреплять правильное произношение звуков, учить дифференцировать звуки, различать в словах, выделять слова с заданным звуком, упражнять детей в отчетливом произнесении слов, развивать фонематический слух. </vt:lpstr>
      <vt:lpstr>« Учим с Мартышкой слова и числа» Задачи игры: формирование грамматического строя речи, согласование числительных и существительных, закрепление навыков счета.</vt:lpstr>
      <vt:lpstr>«Помогаем Мартышки различать слова» Задачи игры: изучение звуко- буквенного анализа слова, закрепление навыков чтения.</vt:lpstr>
      <vt:lpstr>« Знакомим Мартышку с загадочными животными» Задачи игры: Формирование грамматического строя речи, закрепление умения пользоваться притяжательными прилагательными.</vt:lpstr>
      <vt:lpstr>Приложение  «Образцы букв и цифр»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32 « Теремок» комбинированного вида Инновационное многофункциональное дидактическое игровое пособие «Мартышка — модница» </dc:title>
  <dc:creator>User</dc:creator>
  <cp:lastModifiedBy>User</cp:lastModifiedBy>
  <cp:revision>24</cp:revision>
  <dcterms:created xsi:type="dcterms:W3CDTF">2015-10-15T13:18:52Z</dcterms:created>
  <dcterms:modified xsi:type="dcterms:W3CDTF">2023-10-17T08:24:58Z</dcterms:modified>
</cp:coreProperties>
</file>