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90" r:id="rId4"/>
    <p:sldId id="284" r:id="rId5"/>
    <p:sldId id="291" r:id="rId6"/>
    <p:sldId id="276" r:id="rId7"/>
    <p:sldId id="285" r:id="rId8"/>
    <p:sldId id="287" r:id="rId9"/>
    <p:sldId id="260" r:id="rId10"/>
    <p:sldId id="289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A6"/>
    <a:srgbClr val="1921BF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/>
        </p:nvSpPr>
        <p:spPr bwMode="auto">
          <a:xfrm>
            <a:off x="-396552" y="1142984"/>
            <a:ext cx="7704856" cy="12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InflateTop">
              <a:avLst>
                <a:gd name="adj" fmla="val 1044"/>
              </a:avLst>
            </a:prstTxWarp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all" spc="0" normalizeH="0" baseline="0" noProof="0" dirty="0">
              <a:ln w="0"/>
              <a:solidFill>
                <a:srgbClr val="002060"/>
              </a:solidFill>
              <a:effectLst>
                <a:glow rad="101600">
                  <a:srgbClr val="DAEDEF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980" y="1412776"/>
            <a:ext cx="7175351" cy="15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lvl="0" indent="0" algn="ctr">
              <a:buNone/>
            </a:pPr>
            <a:r>
              <a:rPr lang="ru-RU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Родительская гостиная </a:t>
            </a:r>
            <a:br>
              <a:rPr lang="ru-RU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 Современные дети и гаджеты»</a:t>
            </a:r>
            <a:r>
              <a:rPr lang="es-ES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/>
            </a:r>
            <a:br>
              <a:rPr lang="es-ES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637010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старший воспитатель Волкова Е. А.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едагог- психолог Кузина 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9981" y="188641"/>
            <a:ext cx="7175351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32  « Теремок»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63888" y="5661248"/>
            <a:ext cx="4248472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55876" y="6178232"/>
            <a:ext cx="2556284" cy="44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.о.г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Кулебаки, 2024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preodoleemvmeste.gov35.ru/wp-content/uploads/2021/07/j0bvV_yGQL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9" y="3466800"/>
            <a:ext cx="316420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ntremhipnoterapi.com/wp-content/uploads/2016/02/meminimalisir-penggunaan-gadget-pada-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8854"/>
            <a:ext cx="5400600" cy="98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11267" name="Picture 3" descr="C:\Documents and Settings\malyginais\Мои документы\мое\ШКОЛА\Конференция к юбилею школы\Картинки для презентации\1e5c941dcf7ee9ebf2fe78b1d5bc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854232" cy="2215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malyginais\Мои документы\мое\ШКОЛА\Конференция к юбилею школы\Картинки для презентации\ga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3380"/>
            <a:ext cx="3672407" cy="2453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4143380"/>
            <a:ext cx="4391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пользоваться этими приборами нужно разумно.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3988" y="1556792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аджеты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неотъемлемая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часть жизни современного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5353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83" y="-315416"/>
            <a:ext cx="9270283" cy="72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04664"/>
            <a:ext cx="374441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19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каждом доме нужен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гаджет,</a:t>
            </a:r>
          </a:p>
          <a:p>
            <a:pPr lvl="0" algn="just" fontAlgn="base"/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нельзя  с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ним есть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спать… </a:t>
            </a:r>
          </a:p>
          <a:p>
            <a:pPr lvl="0" algn="just" fontAlgn="base"/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Знай, что  гаджет не подскажет, </a:t>
            </a:r>
          </a:p>
          <a:p>
            <a:pPr lvl="0" algn="just" fontAlgn="base"/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тебе счастливым стать.» </a:t>
            </a:r>
          </a:p>
          <a:p>
            <a:pPr lvl="0" algn="just" fontAlgn="base"/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Сергей </a:t>
            </a:r>
            <a:r>
              <a:rPr lang="ru-RU" sz="2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Боровец</a:t>
            </a:r>
            <a:endParaRPr lang="ru-RU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 fontAlgn="base"/>
            <a:endParaRPr lang="ru-RU" sz="19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86409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Технологии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 стоят на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месте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Детей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XXI века невозможно представить без электронных гаджетов и Интернета. Смартфон, планшет,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ноутбук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– неиссякаемый источник удовольствия для детей и предмет беспокойства наших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родителей.</a:t>
            </a:r>
            <a:endParaRPr lang="ru-RU" sz="24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04664"/>
            <a:ext cx="6803815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Актуальность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Рисунок 4" descr="C:\Users\User\Desktop\14209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2565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3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hoto.7ya.ru/ph/2013/1/28/1359368002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600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такое гаджеты?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современном мире, где электронные технологии развиваются стремительными темпами, получили своё развитие гаджеты.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6" y="2193485"/>
            <a:ext cx="6984776" cy="4171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29" y="47667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последние годы у детей часто наблюдается задержка речевого развития: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поздно начинают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плохо разговаривают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 бедна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примитивна,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неспособность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фантазии и творческой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внимания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способность к концентрации на каком-либо занятии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 заинтересованности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трудно воспринимается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информацию на слух,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могут удержать в памяти цепочку из нескольких предложений, связать их одним смыслом.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scale_1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08" y="4483096"/>
            <a:ext cx="288353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77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925" y="1628800"/>
            <a:ext cx="69847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ем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опасны гаджеты, какой от них вред и какая 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польза? </a:t>
            </a:r>
            <a:endParaRPr lang="ru-RU" sz="32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5" y="325993"/>
            <a:ext cx="67687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Компьютерный ринг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  <a:p>
            <a:pPr lvl="0" algn="just">
              <a:lnSpc>
                <a:spcPct val="115000"/>
              </a:lnSpc>
            </a:pPr>
            <a:endParaRPr lang="ru-RU" sz="4000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451" y="3068960"/>
            <a:ext cx="7848871" cy="14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4000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User\Desktop\75e3bc4b080d4cb2e63a6640b2bb4d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136903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Вред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гаджетов для здоровья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5350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Нагрузка на зрение.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Пониженный тонус мышц.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Ущерб для эмоционального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 panose="020B0604020202020204" pitchFamily="34" charset="0"/>
              </a:rPr>
              <a:t>азвития</a:t>
            </a:r>
            <a:r>
              <a:rPr lang="ru-RU" sz="2000" b="1" dirty="0" smtClean="0">
                <a:latin typeface="Times New Roman"/>
                <a:ea typeface="Times New Roman"/>
              </a:rPr>
              <a:t>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Documents and Settings\malyginais\Мои документы\мое\ШКОЛА\Конференция к юбилею школы\Картинки для презентации\vred-plansheta-dlia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7" y="857582"/>
            <a:ext cx="8352928" cy="572126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lyginais\Мои документы\мое\ШКОЛА\Конференция к юбилею школы\Картинки для презентации\16fa38c002de4e7e2dd571acd23995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17048"/>
            <a:ext cx="2376264" cy="1525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malyginais\Мои документы\мое\ШКОЛА\Конференция к юбилею школы\Картинки для презентации\678bb4920615cd8825319908fb63bb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736303" cy="188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184" y="116632"/>
            <a:ext cx="86270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поможет избежать зависимости?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игры, обсуждение интересных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вопросов, посещение музеев,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походы в кино или кафе, общение с друзьями — совместное времяпрепровождение.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Помните про родительский контроль, так как, несмотря на договоренность, дошкольники часто забываются и могут использовать гаджеты, смотреть телевизор дольше, чем положено.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животные благотворно повлияют на формирование у ребенка чувства ответственности,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заботиться о других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времени работы с устройством - давайте поручения, просите участия ребенка в делах, делая акцент на том, что без него с ними справиться трудно.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Будьте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примером для своих детей.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хватайтесь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телефон каждую свободную минутку, чтобы посмотреть, что новенького появилось в социальных сетях. А за пару часов до сна вообще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выключайте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убирайте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 гаджеты подальше. </a:t>
            </a:r>
          </a:p>
        </p:txBody>
      </p:sp>
    </p:spTree>
    <p:extLst>
      <p:ext uri="{BB962C8B-B14F-4D97-AF65-F5344CB8AC3E}">
        <p14:creationId xmlns:p14="http://schemas.microsoft.com/office/powerpoint/2010/main" val="2886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89" y="188640"/>
            <a:ext cx="820891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Рекомендуемая продолжительность пребывание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 у монитора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 descr="C:\Documents and Settings\malyginais\Мои документы\мое\ШКОЛА\Конференция к юбилею школы\Картинки для презентации\6a43142c9c12399dde2ca6e3bea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9" y="4223786"/>
            <a:ext cx="3384376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208912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4-5 лет — не более 15 минут;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 лет — 20 минут;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7- 9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лет — 30 минут;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10-12 лет — 40 минут;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13-14 лет — 50 минут.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364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Родительская гостиная  « Современные дети и гаджеты»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User</cp:lastModifiedBy>
  <cp:revision>50</cp:revision>
  <dcterms:modified xsi:type="dcterms:W3CDTF">2024-04-03T07:34:29Z</dcterms:modified>
</cp:coreProperties>
</file>