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816"/>
    <a:srgbClr val="E67816"/>
    <a:srgbClr val="F6C303"/>
    <a:srgbClr val="14B9EC"/>
    <a:srgbClr val="4CD7F4"/>
    <a:srgbClr val="3ECBF2"/>
    <a:srgbClr val="D69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скругленным углом 13"/>
          <p:cNvSpPr/>
          <p:nvPr userDrawn="1"/>
        </p:nvSpPr>
        <p:spPr>
          <a:xfrm>
            <a:off x="392394" y="365125"/>
            <a:ext cx="11407211" cy="6206591"/>
          </a:xfrm>
          <a:prstGeom prst="round1Rect">
            <a:avLst/>
          </a:prstGeom>
          <a:solidFill>
            <a:schemeClr val="lt1">
              <a:alpha val="77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41" y="536842"/>
            <a:ext cx="2732962" cy="24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37" y="4395650"/>
            <a:ext cx="1832937" cy="18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9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364" y="5727517"/>
            <a:ext cx="911888" cy="628833"/>
          </a:xfrm>
          <a:prstGeom prst="rect">
            <a:avLst/>
          </a:prstGeom>
        </p:spPr>
      </p:pic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392394" y="365125"/>
            <a:ext cx="11407211" cy="6206591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29" y="429146"/>
            <a:ext cx="912975" cy="8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1379810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2394" y="365125"/>
            <a:ext cx="11407211" cy="6206591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586" y="5862546"/>
            <a:ext cx="911888" cy="628833"/>
          </a:xfrm>
          <a:prstGeom prst="rect">
            <a:avLst/>
          </a:prstGeom>
        </p:spPr>
      </p:pic>
      <p:pic>
        <p:nvPicPr>
          <p:cNvPr id="18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81" y="372657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одним вырезанным углом 8"/>
          <p:cNvSpPr/>
          <p:nvPr userDrawn="1"/>
        </p:nvSpPr>
        <p:spPr>
          <a:xfrm>
            <a:off x="392394" y="365125"/>
            <a:ext cx="11407211" cy="6206591"/>
          </a:xfrm>
          <a:prstGeom prst="snip1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53816"/>
              </a:solidFill>
            </a:endParaRPr>
          </a:p>
        </p:txBody>
      </p:sp>
      <p:pic>
        <p:nvPicPr>
          <p:cNvPr id="10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8" y="5460273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060D-2084-4F0F-BCF2-9D8D168619D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p14.nevsepic.com.ua/209/20844/1385259033-17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28035"/>
            <a:ext cx="9144000" cy="7598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 32 « Теремок»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9251" y="1519707"/>
            <a:ext cx="9620517" cy="47651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 – практикум с элементами игрового тренинга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–эффективная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работы с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 дошкольного возраста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воспитатель: Волкова Е. А.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– психолог : Кузина О. 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– логопед: Давыдова Е. В.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Кулебаки, 2024 год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фото для презентации\_DSC02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4" y="520377"/>
            <a:ext cx="323977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для презентации\IMG_20231201_101409_1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05" y="520378"/>
            <a:ext cx="3187097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для презентации\IMG-60b21b018c96b1e16346a3477a4ce43d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14" y="520379"/>
            <a:ext cx="287972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 rot="10800000" flipH="1" flipV="1">
            <a:off x="476250" y="365125"/>
            <a:ext cx="11282363" cy="61642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 rot="10800000" flipH="1" flipV="1">
            <a:off x="695460" y="2820473"/>
            <a:ext cx="10959920" cy="592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Поздравление с концертом  жителей дома милосердия с праздником День Победы и 8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Марта, Акция ко Дню инвалида</a:t>
            </a:r>
            <a:endParaRPr lang="ru-RU" sz="1600" dirty="0"/>
          </a:p>
        </p:txBody>
      </p:sp>
      <p:pic>
        <p:nvPicPr>
          <p:cNvPr id="11" name="Рисунок 10" descr="C:\Users\User\Desktop\фото для презентации\_DSC04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7" y="3412902"/>
            <a:ext cx="2761812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фото для презентации\_DSC045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45" y="3412902"/>
            <a:ext cx="272317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2"/>
          <p:cNvSpPr txBox="1">
            <a:spLocks/>
          </p:cNvSpPr>
          <p:nvPr/>
        </p:nvSpPr>
        <p:spPr>
          <a:xfrm rot="10800000" flipH="1" flipV="1">
            <a:off x="425003" y="5872766"/>
            <a:ext cx="5602310" cy="28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Рождественские встречи с отцом Иоанном»</a:t>
            </a:r>
            <a:endParaRPr lang="ru-RU" sz="1600" dirty="0"/>
          </a:p>
        </p:txBody>
      </p:sp>
      <p:pic>
        <p:nvPicPr>
          <p:cNvPr id="15" name="Рисунок 14" descr="C:\Users\User\Desktop\фото для презентации\0B523OlQng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53" y="3528810"/>
            <a:ext cx="2636738" cy="2043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фото для презентации\H9VkmoNQ3q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863" y="3528810"/>
            <a:ext cx="2504517" cy="204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Заголовок 2"/>
          <p:cNvSpPr txBox="1">
            <a:spLocks/>
          </p:cNvSpPr>
          <p:nvPr/>
        </p:nvSpPr>
        <p:spPr>
          <a:xfrm rot="10800000" flipH="1" flipV="1">
            <a:off x="6053070" y="5872766"/>
            <a:ext cx="5602310" cy="28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Подари книгу библиотеке»»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6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для презентации\20230328_154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4" y="623413"/>
            <a:ext cx="3174218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 rot="10800000" flipH="1" flipV="1">
            <a:off x="450761" y="2897747"/>
            <a:ext cx="3606084" cy="28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Берегите наши сердечки»</a:t>
            </a:r>
            <a:endParaRPr lang="ru-RU" sz="1600" dirty="0"/>
          </a:p>
        </p:txBody>
      </p:sp>
      <p:pic>
        <p:nvPicPr>
          <p:cNvPr id="6" name="Рисунок 5" descr="C:\Users\User\Desktop\фото для презентации\IMG_20231128_162731_8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92" y="623413"/>
            <a:ext cx="161988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для презентации\IMG_20231130_1022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03" y="623413"/>
            <a:ext cx="250966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фото для презентации\поисково -спасательный отряд Рысь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4" y="3495402"/>
            <a:ext cx="2479917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2"/>
          <p:cNvSpPr txBox="1">
            <a:spLocks/>
          </p:cNvSpPr>
          <p:nvPr/>
        </p:nvSpPr>
        <p:spPr>
          <a:xfrm rot="10800000" flipH="1" flipV="1">
            <a:off x="4097204" y="2897747"/>
            <a:ext cx="4389973" cy="4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Ко Дню инвалида»</a:t>
            </a:r>
            <a:endParaRPr lang="ru-RU" sz="1600" dirty="0"/>
          </a:p>
        </p:txBody>
      </p:sp>
      <p:pic>
        <p:nvPicPr>
          <p:cNvPr id="13" name="Рисунок 12" descr="D:\фото\2023 г.  ОБЖ поисково - спасательный отряд рысь\_DSC028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01" y="3545298"/>
            <a:ext cx="2654489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Заголовок 2"/>
          <p:cNvSpPr txBox="1">
            <a:spLocks/>
          </p:cNvSpPr>
          <p:nvPr/>
        </p:nvSpPr>
        <p:spPr>
          <a:xfrm rot="10800000" flipH="1" flipV="1">
            <a:off x="554512" y="5791202"/>
            <a:ext cx="5346878" cy="455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Встреча с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поисково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спасательным отрядом « Рысь»</a:t>
            </a:r>
            <a:endParaRPr lang="ru-RU" sz="1600" dirty="0"/>
          </a:p>
        </p:txBody>
      </p:sp>
      <p:pic>
        <p:nvPicPr>
          <p:cNvPr id="14" name="Рисунок 13" descr="C:\Users\User\Desktop\2024 г. Акция Покормите птиц зимой\покормите птиц 2 мл. 1 зд\20240123_10460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0" y="623414"/>
            <a:ext cx="2494009" cy="209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Заголовок 2"/>
          <p:cNvSpPr txBox="1">
            <a:spLocks/>
          </p:cNvSpPr>
          <p:nvPr/>
        </p:nvSpPr>
        <p:spPr>
          <a:xfrm rot="10800000" flipH="1" flipV="1">
            <a:off x="8487178" y="2897746"/>
            <a:ext cx="3397876" cy="4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Покормите птиц зимой»</a:t>
            </a:r>
            <a:endParaRPr lang="ru-RU" sz="1600" dirty="0"/>
          </a:p>
        </p:txBody>
      </p:sp>
      <p:pic>
        <p:nvPicPr>
          <p:cNvPr id="17" name="Рисунок 16" descr="C:\Users\User\Desktop\Акция Снятие блокады Ленинграда\Посещение музея школы 7 подг. гр 2 зд. блокада Ленинграда\IMG_20240125_11245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87" y="3545297"/>
            <a:ext cx="2628261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Desktop\Акция Снятие блокады Ленинграда\старшая гр 1 зд занятие Снятие блокады Ленинграда\IMG2024012610264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45" y="3545297"/>
            <a:ext cx="2677213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Заголовок 2"/>
          <p:cNvSpPr txBox="1">
            <a:spLocks/>
          </p:cNvSpPr>
          <p:nvPr/>
        </p:nvSpPr>
        <p:spPr>
          <a:xfrm rot="10800000" flipH="1" flipV="1">
            <a:off x="6292190" y="5810519"/>
            <a:ext cx="4389973" cy="4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День снятия блокады Ленинграда»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731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поверить в добро, надо его делать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Л.Н.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Толстой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1" y="1506828"/>
            <a:ext cx="11256135" cy="4932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Волонтерское движение в детском саду при активном участии педагогов, родителей, – это уникальная возможность влиять на формирование и развитие личности ребенка, на развитие его нравственных качеств.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 развиваются представления о высших моральных ценностях (добро и зло, дружба, вражда, сопереживание, ответственность, дисциплинированность, культура поведения, уважительное отношение к старшим, бережное отношение к животным и растениям).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изнь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 – это непрерывный рост, постоянное развитие личности,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ежедневная кропотливая работа. И очень важно, чтобы взрослые помогали  своим детям в этом росте.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1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cap="all" dirty="0">
                <a:solidFill>
                  <a:srgbClr val="93A299">
                    <a:lumMod val="75000"/>
                  </a:srgbClr>
                </a:solidFill>
                <a:latin typeface="Book Antiqua"/>
              </a:rPr>
              <a:t> </a:t>
            </a:r>
            <a: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всех наук, которые должен знать человек, главнейшая  </a:t>
            </a:r>
            <a:br>
              <a:rPr lang="ru-RU" sz="1800" b="1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есть  наука о том,  как жить,  делая как можно меньше зла и  </a:t>
            </a:r>
            <a:r>
              <a:rPr lang="ru-RU" sz="1800" b="1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b="1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можно больше добра»</a:t>
            </a:r>
            <a:br>
              <a:rPr lang="ru-RU" sz="1800" b="1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Л.Н. </a:t>
            </a:r>
            <a:r>
              <a:rPr lang="ru-RU" sz="1800" b="1" cap="all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ТолстоЙ</a:t>
            </a:r>
            <a:r>
              <a:rPr lang="ru-RU" sz="1800" b="1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5" y="1506828"/>
            <a:ext cx="11269014" cy="5009882"/>
          </a:xfrm>
        </p:spPr>
        <p:txBody>
          <a:bodyPr/>
          <a:lstStyle/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Основная проблема:</a:t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Дошкольный возраст традиционно считается периодом интенсивной социализации. Именно в ранние детские годы у людей закладываются представления об окружающем мире, о человеческом обществе, о добре и зле, формируются духовно - ценностные ориентиры, идеалы. Современные дети живут и развиваются в совершенно новых социокультурных условиях. Материальные ценности во многих семьях возвышаются над духовными, поэтому у детей искажены представления о гражданственности и патриотизме, справедливости и доброте, милосердии и великодушии.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Эффективная социализация является одним из главных условий жизни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ребенка в обществе в целом и личностной готовности ребёнка к школе, в частности.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Волонтёрское движение способно организовать активную деятельность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дошкольников, где они выступают инициаторами и организаторами позитивных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изменений в детском саду и ближайшем социальном окружении, выявлению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результатов, на основе которых у детей сформируется отзывчивость,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внимательность, коммуникабельность, милосердие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5154" y="1043188"/>
            <a:ext cx="11191741" cy="5331853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000" b="1" dirty="0">
                <a:solidFill>
                  <a:schemeClr val="tx1"/>
                </a:solidFill>
              </a:rPr>
              <a:t>Новизна данной технологии </a:t>
            </a:r>
            <a:r>
              <a:rPr lang="ru-RU" sz="2000" dirty="0">
                <a:solidFill>
                  <a:schemeClr val="tx1"/>
                </a:solidFill>
              </a:rPr>
              <a:t> состоит в том, что упоминание о волонтерском движении появилось в Федеральной образовательной программе дошкольного образования (ФОП ДО) </a:t>
            </a:r>
          </a:p>
          <a:p>
            <a:pPr marL="11430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000" dirty="0">
                <a:solidFill>
                  <a:schemeClr val="tx1"/>
                </a:solidFill>
              </a:rPr>
              <a:t>В данной программе одной из задач в </a:t>
            </a:r>
            <a:r>
              <a:rPr lang="ru-RU" sz="2000" u="sng" dirty="0">
                <a:solidFill>
                  <a:schemeClr val="tx1"/>
                </a:solidFill>
              </a:rPr>
              <a:t>области социально-коммуникативного </a:t>
            </a:r>
            <a:r>
              <a:rPr lang="ru-RU" sz="2000" dirty="0">
                <a:solidFill>
                  <a:schemeClr val="tx1"/>
                </a:solidFill>
              </a:rPr>
              <a:t>развития является: </a:t>
            </a:r>
            <a:r>
              <a:rPr lang="ru-RU" sz="2000" b="1" dirty="0">
                <a:solidFill>
                  <a:schemeClr val="tx1"/>
                </a:solidFill>
              </a:rPr>
              <a:t>знакомство с целями и доступными практиками </a:t>
            </a:r>
            <a:r>
              <a:rPr lang="ru-RU" sz="2000" b="1" dirty="0" err="1">
                <a:solidFill>
                  <a:schemeClr val="tx1"/>
                </a:solidFill>
              </a:rPr>
              <a:t>волонтерства</a:t>
            </a:r>
            <a:r>
              <a:rPr lang="ru-RU" sz="2000" b="1" dirty="0">
                <a:solidFill>
                  <a:schemeClr val="tx1"/>
                </a:solidFill>
              </a:rPr>
              <a:t> в России и включать детей при поддержке взрослых в социальные акции, волонтерские мероприятия в ДОО и в населенном пункте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государственный образовательный стандарт дошкольного образования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определяет целевые ориентиры на этапе завершения дошкольного образования: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Ребенок овладевает основными культурными средствами, способами деятельности, проявляет инициативу и самостоятельность в разных видах деятельности: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игре, общении, познавательно- исследовательской деятельности, конструировании.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Способен договариваться, учитывать интересы и чувства других, сопереживать неудачам и радоваться успехам других, адекватно проявлять свои чувства, в том числе чувство веры в себя, старается разрешать конфликты. Умеет выражать и отстаивать свою позицию по разным вопросам.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Способен сотрудничать и выполнять как лидерские, так и исполнительные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функции в совместной деятельности.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9715" y="365126"/>
            <a:ext cx="10515600" cy="858368"/>
          </a:xfrm>
        </p:spPr>
        <p:txBody>
          <a:bodyPr/>
          <a:lstStyle/>
          <a:p>
            <a:pPr algn="ctr"/>
            <a:r>
              <a:rPr lang="ru-RU" sz="2400" b="1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Новизна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7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Развиваться - это значит применять инновационные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9403"/>
            <a:ext cx="10515600" cy="4837560"/>
          </a:xfrm>
        </p:spPr>
        <p:txBody>
          <a:bodyPr>
            <a:noAutofit/>
          </a:bodyPr>
          <a:lstStyle/>
          <a:p>
            <a:pPr algn="ctr">
              <a:buFont typeface="Arial"/>
              <a:buChar char="•"/>
              <a:defRPr/>
            </a:pPr>
            <a:endParaRPr lang="ru-RU" sz="2000" dirty="0">
              <a:hlinkClick r:id="rId2"/>
            </a:endParaRP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Одной из таких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технологий является «волонтёрское движение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которое оптимально соответствуют поставленной цели развития личности.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Волонтёр - это синоним слова «доброволец». 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Волонтер – это человек, несущий веру в доброе, надежду на будущее и любовь к окружающим!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Настоящий волонтёр – это пример нравственности и здорового образа жизни,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толерантности и сотрудничества, осознанности и бескорыстия. Об этом говорит Всемирная декларация добровольцев.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Волонтерское движение в детском саду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желание научиться новому, приобрести круг общения, помочь нуждающимся людям. В основе волонтерского движения стоят принципы: «хочешь почувствовать себя человеком – помоги другому», «сам захотел, и сам выбрал что делать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95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 Волонтерское движение в детском саду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Радуга добрых дел»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5465"/>
            <a:ext cx="10515600" cy="4631498"/>
          </a:xfrm>
        </p:spPr>
        <p:txBody>
          <a:bodyPr>
            <a:normAutofit fontScale="85000" lnSpcReduction="20000"/>
          </a:bodyPr>
          <a:lstStyle/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Создать в детском саду волонтерское движение, объединив воедино активных, творческих педагогов, заинтересованных родителей и детей дошкольного возраста и их участие в добровольных, социально важных акциях и мероприятиях. Внедрить  волонтерскую  практику в деятельность детского сада, направленную на  развитие  духовно-нравственной личности дошкольников; формирование у воспитанников высокого патриотического сознания.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1.Расширять представления о волонтерском движении у воспитанников детского сада, педагогов, родителей детского сада.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2.Создать условия для реализации основных направлений ФГОС ДО, достижения целевых ориентиров дошкольного образования.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3.Организовать образовательный процесс в форме совместной деятельности детей, педагогов, родителей.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4.Формировать коммуникативные способности дошкольников, навыки сотрудничества.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5.Воспитывать в детях такие качества, как милосердие, внимательность,   заботу о ближнем, желание помогать другим людям, толерантное отношение к другим людям независимо от культурной среды и этнической  принадлежности.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2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468192"/>
            <a:ext cx="10515600" cy="47087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этап.   Формирование волонтёрского движения.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этап.   Путешествие в мир добрых дел и поступков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 этап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Развитие волонтёрского движения, проведение акций и мероприятий.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волонтёрского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движения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03" y="1094704"/>
            <a:ext cx="11462197" cy="5763296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занятий и бесед;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мультипликационых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фильмов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целью осознания великой силы добра;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Прослушивание песен;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различных игр</a:t>
            </a:r>
          </a:p>
          <a:p>
            <a:endParaRPr lang="ru-RU" dirty="0"/>
          </a:p>
        </p:txBody>
      </p:sp>
      <p:pic>
        <p:nvPicPr>
          <p:cNvPr id="4" name="Рисунок 3" descr="C:\Users\User\Desktop\фото для презентации\IMG-62f7dd66f998933c8178dcd1baf53f3e-V - коп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3" y="4161879"/>
            <a:ext cx="2671944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о для презентации\IMG_20231130_0916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36" y="4391696"/>
            <a:ext cx="2653485" cy="200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для презентации\IMG_20230222_085836 - копи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96" y="4261693"/>
            <a:ext cx="2743201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для презентации\IMG-5f56a33aa91d34138adc7bf635415843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68" y="993262"/>
            <a:ext cx="287972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фото для презентации\20230328_11533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592" y="192389"/>
            <a:ext cx="287972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фото для презентации\_DSC033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81" y="2116940"/>
            <a:ext cx="2693123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фото для презентации\IMG-58445fb17d12d67c4fb77d3ff75fd731-V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35" y="4391696"/>
            <a:ext cx="2538298" cy="202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4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20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Путешествие в мир добрых дел и поступков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фото\Волонтерство\помощь малышам на прогулку\IMG-20230209-WA0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1" y="811368"/>
            <a:ext cx="1889760" cy="238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фото для презентации\IMG-20230209-WA00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8" y="3295259"/>
            <a:ext cx="188976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фото для презентации\_DSC00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388" y="3859507"/>
            <a:ext cx="2543991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фото для презентации\_DSC00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57" y="3859505"/>
            <a:ext cx="2522244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прогулка с малышами волонтерство\20240130_11202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91" y="3859509"/>
            <a:ext cx="161988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прогулка с малышами волонтерство\20240130_11084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78" y="3859506"/>
            <a:ext cx="161988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Новая папка\_DSC042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39" y="921838"/>
            <a:ext cx="2839086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Новая папка\_DSC042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71" y="921838"/>
            <a:ext cx="2854818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Новая папка\_DSC043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267" y="921838"/>
            <a:ext cx="290534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Заголовок 2"/>
          <p:cNvSpPr txBox="1">
            <a:spLocks/>
          </p:cNvSpPr>
          <p:nvPr/>
        </p:nvSpPr>
        <p:spPr>
          <a:xfrm rot="10800000" flipH="1" flipV="1">
            <a:off x="3309870" y="3209529"/>
            <a:ext cx="6040192" cy="551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Играем с малышами в настольные и подвижные игры,  рассматриваем книжки</a:t>
            </a:r>
            <a:endParaRPr lang="ru-RU" sz="1600" dirty="0"/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 rot="10800000" flipH="1" flipV="1">
            <a:off x="586419" y="6171540"/>
            <a:ext cx="2334940" cy="412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Помогаем одеваться на прогулку</a:t>
            </a:r>
            <a:endParaRPr lang="ru-RU" sz="1600" dirty="0"/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 rot="10800000" flipH="1" flipV="1">
            <a:off x="2921359" y="6032563"/>
            <a:ext cx="3117404" cy="551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Играем с малышами  на прогулке в подвижные игры</a:t>
            </a:r>
            <a:endParaRPr lang="ru-RU" sz="1600" dirty="0"/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 rot="10800000" flipH="1" flipV="1">
            <a:off x="6329965" y="6102051"/>
            <a:ext cx="5325413" cy="48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Помощь в очистке участка от снега, делаем горку.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180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H="1" flipV="1">
            <a:off x="489397" y="3129566"/>
            <a:ext cx="3129566" cy="41212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Бессмертный полк»</a:t>
            </a:r>
            <a:endParaRPr lang="ru-RU" sz="1600" dirty="0"/>
          </a:p>
        </p:txBody>
      </p:sp>
      <p:pic>
        <p:nvPicPr>
          <p:cNvPr id="5" name="Объект 4" descr="C:\Users\User\Desktop\фото для презентации\_DSC023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7" y="853923"/>
            <a:ext cx="2962085" cy="19794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1390918" y="347731"/>
            <a:ext cx="10115281" cy="798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волонтёрского движения: проведение акций и мероприятий</a:t>
            </a:r>
            <a:endParaRPr lang="ru-RU" sz="2800" dirty="0"/>
          </a:p>
        </p:txBody>
      </p:sp>
      <p:pic>
        <p:nvPicPr>
          <p:cNvPr id="9" name="Рисунок 8" descr="C:\Users\User\Desktop\фото для презентации\_DSC02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4" y="1191297"/>
            <a:ext cx="3058026" cy="19447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2"/>
          <p:cNvSpPr txBox="1">
            <a:spLocks/>
          </p:cNvSpPr>
          <p:nvPr/>
        </p:nvSpPr>
        <p:spPr>
          <a:xfrm rot="10800000" flipH="1" flipV="1">
            <a:off x="4790941" y="3086636"/>
            <a:ext cx="2575774" cy="412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«Окна Победы»</a:t>
            </a:r>
            <a:endParaRPr lang="ru-RU" sz="1600" dirty="0"/>
          </a:p>
        </p:txBody>
      </p:sp>
      <p:pic>
        <p:nvPicPr>
          <p:cNvPr id="11" name="Рисунок 10" descr="C:\Users\User\Desktop\фото для презентации\_DSC02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482" y="858594"/>
            <a:ext cx="3032532" cy="192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 rot="10800000" flipH="1" flipV="1">
            <a:off x="8236482" y="2884869"/>
            <a:ext cx="3032532" cy="437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Пасхальные дни милосердия»»</a:t>
            </a:r>
            <a:endParaRPr lang="ru-RU" sz="1600" dirty="0"/>
          </a:p>
        </p:txBody>
      </p:sp>
      <p:pic>
        <p:nvPicPr>
          <p:cNvPr id="13" name="Рисунок 12" descr="C:\Users\User\Desktop\фото для презентации\_DSC02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7" y="3738881"/>
            <a:ext cx="2561457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фото для презентации\_DSC028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57" y="3730579"/>
            <a:ext cx="2501293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Заголовок 2"/>
          <p:cNvSpPr txBox="1">
            <a:spLocks/>
          </p:cNvSpPr>
          <p:nvPr/>
        </p:nvSpPr>
        <p:spPr>
          <a:xfrm rot="10800000" flipH="1" flipV="1">
            <a:off x="437882" y="6014434"/>
            <a:ext cx="5383369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Поздравь ветерана с Днем дошкольного работника»</a:t>
            </a:r>
            <a:endParaRPr lang="ru-RU" sz="1600" dirty="0"/>
          </a:p>
        </p:txBody>
      </p:sp>
      <p:pic>
        <p:nvPicPr>
          <p:cNvPr id="16" name="Рисунок 15" descr="C:\Users\User\Desktop\фото для презентации\_DSC031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971" y="3738881"/>
            <a:ext cx="2421228" cy="20696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2"/>
          <p:cNvSpPr txBox="1">
            <a:spLocks/>
          </p:cNvSpPr>
          <p:nvPr/>
        </p:nvSpPr>
        <p:spPr>
          <a:xfrm rot="10800000" flipH="1" flipV="1">
            <a:off x="6448558" y="5890213"/>
            <a:ext cx="4820456" cy="657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Концерт ко Дню пожилого человека»</a:t>
            </a:r>
            <a:endParaRPr lang="ru-RU" sz="1600" dirty="0"/>
          </a:p>
        </p:txBody>
      </p:sp>
      <p:pic>
        <p:nvPicPr>
          <p:cNvPr id="19" name="Рисунок 18" descr="C:\Users\User\Desktop\фото для презентации\_DSC033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8" y="3738881"/>
            <a:ext cx="2699385" cy="2069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3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490</Words>
  <Application>Microsoft Office PowerPoint</Application>
  <PresentationFormat>Произвольный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 детский сад № 32 « Теремок»</vt:lpstr>
      <vt:lpstr> «Из всех наук, которые должен знать человек, главнейшая                        есть  наука о том,  как жить,  делая как можно меньше зла и  как можно больше добра»                                                                                                          Л.Н. ТолстоЙ Актуальность</vt:lpstr>
      <vt:lpstr>Новизна Технологии</vt:lpstr>
      <vt:lpstr>Развиваться - это значит применять инновационные технологии</vt:lpstr>
      <vt:lpstr>Проект « Волонтерское движение в детском саду  « Радуга добрых дел»</vt:lpstr>
      <vt:lpstr>Этапы работы</vt:lpstr>
      <vt:lpstr>Формирование волонтёрского движения </vt:lpstr>
      <vt:lpstr>Путешествие в мир добрых дел и поступков</vt:lpstr>
      <vt:lpstr>Акция « Бессмертный полк»</vt:lpstr>
      <vt:lpstr> </vt:lpstr>
      <vt:lpstr>Презентация PowerPoint</vt:lpstr>
      <vt:lpstr> «Чтобы поверить в добро, надо его делать».  Л.Н. Толстой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Доброта, милосердие</dc:subject>
  <dc:creator>Vikusik46</dc:creator>
  <cp:keywords>Доброта;милосердие;добро</cp:keywords>
  <cp:lastModifiedBy>User</cp:lastModifiedBy>
  <cp:revision>151</cp:revision>
  <dcterms:created xsi:type="dcterms:W3CDTF">2016-08-19T10:06:37Z</dcterms:created>
  <dcterms:modified xsi:type="dcterms:W3CDTF">2024-03-22T06:04:19Z</dcterms:modified>
</cp:coreProperties>
</file>