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66" r:id="rId4"/>
    <p:sldId id="280" r:id="rId5"/>
    <p:sldId id="277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ED72-3603-47B8-84BD-8F337A560CB2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B98-43D5-4D34-837C-59AFE3E5C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FFA-0284-4A44-BC3E-8D0B14DB31A3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1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99-3E5A-42F8-AC21-CBBF77CB293C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8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DD-9B05-45CB-9DD9-B977125D5483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8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A44-4A6B-4191-884D-3704AFCB9188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8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DFE-787F-42E3-9AAB-9C47FBEB5188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A359-6BE8-4C5C-8DCE-7921D3423041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2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74-9348-4E68-B9EC-C8A708E6EBC1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9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B3-CC7F-48BB-AA15-1B5A9C6358DA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8DD-1B5B-4C8C-A113-E4E035AACA20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1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15A1-44E8-45F6-A6CB-9D996A08F961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0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1FC-00F8-4365-8FB9-A10D521FC878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9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9FE-66EF-4018-9A5C-0D4833A04D2E}" type="datetime1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214554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Деловая игра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Россия – родина моя»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en-US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72074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: ст. воспитатель Волкова Е. А.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.о.г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Кулебаки, 2024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064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МБДОУ д/с № 32 « Теремок»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-14098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52636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Физкультминутка «Дружно за руки возьмёмся»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0534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Дружно за руки возьмёмся – (Взяли за руки друг друга)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 городу пройдёмся – (Ходьба на месте)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Есть у нас дома большие -  (Поднять руки вверх)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есть домов поменьше – (Наклоны вниз)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Зелень яркая вокруг – (Разводят руки в стороны)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ветру качается – (Покачать руками вправо – влево)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 – мой друг и я твой друг-  (Вытянуть правую, затем левую руку вперёд)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дружба не кончается -  (Рукопожатие, хлопки в ладоши)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9" y="-138708"/>
            <a:ext cx="921543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028343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Восстановите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пословицы»</a:t>
            </a:r>
            <a:endParaRPr lang="ru-RU" sz="36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 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Вспомнить и дописать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«Скажи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иначе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пословицу»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Подвижная игра «Поясок»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611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2129" y="212736"/>
            <a:ext cx="5080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Интересное о птицах!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Птицы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Кулебак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83" y="3955686"/>
            <a:ext cx="28095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90" y="1351508"/>
            <a:ext cx="2684260" cy="19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" y="3874368"/>
            <a:ext cx="2529634" cy="216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05" y="1351509"/>
            <a:ext cx="2593790" cy="20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16" y="3874368"/>
            <a:ext cx="2448272" cy="216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" y="1391485"/>
            <a:ext cx="2496475" cy="20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9" y="-138708"/>
            <a:ext cx="9215439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0077" y="993558"/>
            <a:ext cx="8032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Притча. «Жил мудрец, который знал все. Один человек захотел доказать, что мудрец знает не все. Зажав в ладонях бабочку, он спросил: «Скажи, мудрец, какая бабочка у меня в руках: мертвая или живая?». А сам думает: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«Скажет живая – я ее умертвляю, скажет мертвая – выпущу»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Мудрец, подумав, ответил: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«Все в твоих руках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6300774" cy="1582726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  <a:b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ЗА ВНИМАНИЕ</a:t>
            </a:r>
            <a:endParaRPr lang="ru-RU" sz="5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9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Д.С.Лихачёв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2352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8884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Экологическое.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Историко-краеведческое.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Культурное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48380"/>
            <a:ext cx="7168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Направления по патриотическому воспитанию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дошкольников: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2352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888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Игра Наша страна»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16632"/>
            <a:ext cx="515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означают цвета Российского флага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92" y="1150607"/>
            <a:ext cx="8535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Справедливость, Небо, Чистоту совести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Огонь, Кровь солдат, Отвагу, Трудолюбие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Верность, Правду, Мир.</a:t>
            </a: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3397885" cy="251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0980"/>
            <a:ext cx="9215438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20" y="3325542"/>
            <a:ext cx="2504999" cy="29486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162798"/>
            <a:ext cx="5065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Символы России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5" y="2641481"/>
            <a:ext cx="3331860" cy="255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5966"/>
            <a:ext cx="3600399" cy="238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0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-14098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62798"/>
            <a:ext cx="5065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Символы России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" y="2820191"/>
            <a:ext cx="3279308" cy="293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43214"/>
            <a:ext cx="3384376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281589"/>
            <a:ext cx="2367905" cy="2191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9" y="-14098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62798"/>
            <a:ext cx="5065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Символы России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5309"/>
            <a:ext cx="67675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-14098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143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62798"/>
            <a:ext cx="5065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Символы России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1647986"/>
            <a:ext cx="3700656" cy="44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12" y="809129"/>
            <a:ext cx="2820552" cy="36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2879292"/>
            <a:ext cx="3168352" cy="34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304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                                                                             Д.С.Лихачёв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2024-11-12T10:14:09Z</dcterms:modified>
</cp:coreProperties>
</file>