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84" r:id="rId2"/>
    <p:sldId id="256" r:id="rId3"/>
    <p:sldId id="285" r:id="rId4"/>
    <p:sldId id="283" r:id="rId5"/>
    <p:sldId id="287" r:id="rId6"/>
    <p:sldId id="286" r:id="rId7"/>
    <p:sldId id="296" r:id="rId8"/>
    <p:sldId id="297" r:id="rId9"/>
    <p:sldId id="295" r:id="rId10"/>
    <p:sldId id="290" r:id="rId11"/>
    <p:sldId id="289" r:id="rId12"/>
    <p:sldId id="291" r:id="rId13"/>
    <p:sldId id="302" r:id="rId14"/>
    <p:sldId id="292" r:id="rId15"/>
    <p:sldId id="301" r:id="rId16"/>
    <p:sldId id="299" r:id="rId17"/>
    <p:sldId id="298" r:id="rId18"/>
    <p:sldId id="293" r:id="rId19"/>
    <p:sldId id="30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avatanplus.com/files/resources/original/5946b3f4612f115cbc2ef2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5" y="98072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+mj-lt"/>
              </a:rPr>
              <a:t>Муниципальное бюджетное дошкольное образовательное учреждение детский сад </a:t>
            </a:r>
            <a:r>
              <a:rPr lang="ru-RU" sz="2400" b="1" i="1" dirty="0" err="1" smtClean="0">
                <a:latin typeface="+mj-lt"/>
              </a:rPr>
              <a:t>с.Вазерки</a:t>
            </a:r>
            <a:endParaRPr lang="ru-RU" sz="2400" b="1" i="1" dirty="0">
              <a:latin typeface="+mj-lt"/>
            </a:endParaRPr>
          </a:p>
        </p:txBody>
      </p:sp>
      <p:pic>
        <p:nvPicPr>
          <p:cNvPr id="4" name="Рисунок 3" descr="C:\Users\1\Desktop\Новая папка\DSC042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76872"/>
            <a:ext cx="525658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7oom.ru/powerpoint/detskiy-fon-dlya-prezentacii-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790"/>
          </a:xfrm>
          <a:prstGeom prst="rect">
            <a:avLst/>
          </a:prstGeom>
          <a:noFill/>
        </p:spPr>
      </p:pic>
      <p:pic>
        <p:nvPicPr>
          <p:cNvPr id="3" name="Рисунок 2" descr="G:\DCIM\102MSDCF\DSC006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380904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DCIM\102MSDCF\DSC006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45024"/>
            <a:ext cx="3810000" cy="285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2MSDCF\DSC006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3645024"/>
            <a:ext cx="388843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02MSDCF\DSC0069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32656"/>
            <a:ext cx="3943350" cy="29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s://ds02.infourok.ru/uploads/ex/09ab/0007d1da-11a46f35/hello_html_7cf110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461" y="0"/>
            <a:ext cx="917082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3768" y="33265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Группа для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детей 6-7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лет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(ул.Новая д.6а) 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 descr="D:\С компьютера\Смотр-конкурс групп и участков к учебному году\DSC071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212976"/>
            <a:ext cx="4499992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:\С компьютера\Смотр-конкурс групп и участков к учебному году\DSC071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4072536" cy="3073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G:\DCIM\102MSDCF\DSC006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836712"/>
            <a:ext cx="373303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7oom.ru/powerpoint/detskiy-fon-dlya-prezentacii-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89"/>
            <a:ext cx="9144000" cy="6884790"/>
          </a:xfrm>
          <a:prstGeom prst="rect">
            <a:avLst/>
          </a:prstGeom>
          <a:noFill/>
        </p:spPr>
      </p:pic>
      <p:pic>
        <p:nvPicPr>
          <p:cNvPr id="4" name="Рисунок 3" descr="D:\ФОТО\Дорожка садик\SL3715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10445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:\DCIM\102MSDCF\DSC006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17032"/>
            <a:ext cx="417646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:\DCIM\102MSDCF\DSC006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443708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:\оборудование группы\DSC0348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16632"/>
            <a:ext cx="410445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7oom.ru/powerpoint/detskiy-fon-dlya-prezentacii-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89"/>
            <a:ext cx="9144000" cy="688479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427984" cy="332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4139952" cy="551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Разновозрастная группа филиала МБДОУ ДС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с.Вазерки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с.Пыркино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7oom.ru/powerpoint/detskiy-fon-dlya-prezentacii-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153"/>
            <a:ext cx="9036496" cy="680384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307632" cy="323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4896544" cy="3522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7oom.ru/powerpoint/detskiy-fon-dlya-prezentacii-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923" y="1"/>
            <a:ext cx="9215923" cy="6858000"/>
          </a:xfrm>
          <a:prstGeom prst="rect">
            <a:avLst/>
          </a:prstGeom>
          <a:noFill/>
        </p:spPr>
      </p:pic>
      <p:pic>
        <p:nvPicPr>
          <p:cNvPr id="4" name="Рисунок 3" descr="H:\оборудование группы\DSC034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46449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:\оборудование группы\DSC034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49999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404664"/>
            <a:ext cx="2782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Медицинский кабинет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7oom.ru/powerpoint/detskiy-fon-dlya-prezentacii-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89"/>
            <a:ext cx="9144000" cy="6884790"/>
          </a:xfrm>
          <a:prstGeom prst="rect">
            <a:avLst/>
          </a:prstGeom>
          <a:noFill/>
        </p:spPr>
      </p:pic>
      <p:pic>
        <p:nvPicPr>
          <p:cNvPr id="3" name="Рисунок 2" descr="H:\оборудование группы\DSC034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24847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:\оборудование группы\DSC034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4032448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:\оборудование группы\DSC034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7032"/>
            <a:ext cx="4032448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188640"/>
            <a:ext cx="1407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Пищеблок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7oom.ru/powerpoint/detskiy-fon-dlya-prezentacii-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89"/>
            <a:ext cx="9144000" cy="6884790"/>
          </a:xfrm>
          <a:prstGeom prst="rect">
            <a:avLst/>
          </a:prstGeom>
          <a:noFill/>
        </p:spPr>
      </p:pic>
      <p:pic>
        <p:nvPicPr>
          <p:cNvPr id="3" name="Рисунок 2" descr="H:\оборудование группы\DSC034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4499992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:\оборудование группы\DSC034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359973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69269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Прачечная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7oom.ru/powerpoint/detskiy-fon-dlya-prezentacii-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89"/>
            <a:ext cx="9144000" cy="6884790"/>
          </a:xfrm>
          <a:prstGeom prst="rect">
            <a:avLst/>
          </a:prstGeom>
          <a:noFill/>
        </p:spPr>
      </p:pic>
      <p:pic>
        <p:nvPicPr>
          <p:cNvPr id="7" name="Рисунок 6" descr="D:\С компьютера\Смотр-конкурс групп и участков к учебному году\DSC071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90255"/>
            <a:ext cx="4698404" cy="3667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:\С компьютера\Смотр-конкурс групп и участков к учебному году\DSC071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27984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92081" y="76470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Прогулочные площадки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7oom.ru/powerpoint/detskiy-fon-dlya-prezentacii-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89"/>
            <a:ext cx="9144000" cy="6884790"/>
          </a:xfrm>
          <a:prstGeom prst="rect">
            <a:avLst/>
          </a:prstGeom>
          <a:noFill/>
        </p:spPr>
      </p:pic>
      <p:pic>
        <p:nvPicPr>
          <p:cNvPr id="3" name="Рисунок 2" descr="DSC065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4032092" cy="3027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1" descr="DSC065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6632"/>
            <a:ext cx="401516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3" descr="Детский сад. 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3995936" cy="3000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6" descr="SAM_04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717032"/>
            <a:ext cx="3984764" cy="288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s://ds02.infourok.ru/uploads/ex/09ab/0007d1da-11a46f35/hello_html_7cf110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082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332656"/>
            <a:ext cx="618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Общий коридор МБДОУ ДС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с.Вазерки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(ул.Новая д.7а) 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 descr="D:\Архив_Покрышкина\06-02-2015\ФОТО\Условия ДОУ\DSC005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509120"/>
            <a:ext cx="3312368" cy="2215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Архив_Покрышкина\06-02-2015\ФОТО\Условия ДОУ\DSC005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132856"/>
            <a:ext cx="332623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Архив_Покрышкина\06-02-2015\ФОТО\Условия ДОУ\DSC00668.JPG"/>
          <p:cNvPicPr/>
          <p:nvPr/>
        </p:nvPicPr>
        <p:blipFill>
          <a:blip r:embed="rId5" cstate="print"/>
          <a:srcRect r="2308" b="11282"/>
          <a:stretch>
            <a:fillRect/>
          </a:stretch>
        </p:blipFill>
        <p:spPr bwMode="auto">
          <a:xfrm>
            <a:off x="6228184" y="764704"/>
            <a:ext cx="2779390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s://ds02.infourok.ru/uploads/ex/09ab/0007d1da-11a46f35/hello_html_7cf110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014856" cy="6741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260648"/>
            <a:ext cx="6552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Группа для детей раннего возраста</a:t>
            </a:r>
          </a:p>
        </p:txBody>
      </p:sp>
      <p:pic>
        <p:nvPicPr>
          <p:cNvPr id="6" name="Рисунок 5" descr="D:\С компьютера\Условия доу\DSC005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764704"/>
            <a:ext cx="394563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С компьютера\Условия доу\DSC005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3672408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:\С компьютера\Условия доу\DSC005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05064"/>
            <a:ext cx="3923928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7oom.ru/powerpoint/detskiy-fon-dlya-prezentacii-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89"/>
            <a:ext cx="9144000" cy="6884790"/>
          </a:xfrm>
          <a:prstGeom prst="rect">
            <a:avLst/>
          </a:prstGeom>
          <a:noFill/>
        </p:spPr>
      </p:pic>
      <p:pic>
        <p:nvPicPr>
          <p:cNvPr id="3" name="Рисунок 2" descr="H:\оборудование группы\DSC015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96142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G:\DCIM\102MSDCF\DSC005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17646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С компьютера\Условия доу\DSC005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396044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Архив_Покрышкина\06-02-2015\ФОТО\Условия ДОУ\DSC00678.JPG"/>
          <p:cNvPicPr/>
          <p:nvPr/>
        </p:nvPicPr>
        <p:blipFill>
          <a:blip r:embed="rId6" cstate="print"/>
          <a:srcRect t="11317" r="13962" b="4491"/>
          <a:stretch>
            <a:fillRect/>
          </a:stretch>
        </p:blipFill>
        <p:spPr bwMode="auto">
          <a:xfrm>
            <a:off x="5004048" y="3573016"/>
            <a:ext cx="396044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s://ds02.infourok.ru/uploads/ex/09ab/0007d1da-11a46f35/hello_html_7cf110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014856" cy="67413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55776" y="332656"/>
            <a:ext cx="58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Группа для детей 2-4 года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 descr="H:\оборудование группы\DSC035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92696"/>
            <a:ext cx="380020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:\оборудование группы\DSC035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324036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:\Архив_Покрышкина\06-02-2015\ФОТО\Условия ДОУ\DSC006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73016"/>
            <a:ext cx="419772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7oom.ru/powerpoint/detskiy-fon-dlya-prezentacii-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89"/>
            <a:ext cx="9144000" cy="6884790"/>
          </a:xfrm>
          <a:prstGeom prst="rect">
            <a:avLst/>
          </a:prstGeom>
          <a:noFill/>
        </p:spPr>
      </p:pic>
      <p:pic>
        <p:nvPicPr>
          <p:cNvPr id="3" name="Рисунок 2" descr="D:\Архив_Покрышкина\06-02-2015\ФОТО\Условия ДОУ\DSC006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394694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Архив_Покрышкина\06-02-2015\ФОТО\Условия ДОУ\DSC006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10445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Архив_Покрышкина\06-02-2015\ФОТО\Условия ДОУ\DSC00674.JPG"/>
          <p:cNvPicPr/>
          <p:nvPr/>
        </p:nvPicPr>
        <p:blipFill>
          <a:blip r:embed="rId5" cstate="print"/>
          <a:srcRect t="10897" r="16783" b="10470"/>
          <a:stretch>
            <a:fillRect/>
          </a:stretch>
        </p:blipFill>
        <p:spPr bwMode="auto">
          <a:xfrm>
            <a:off x="4932040" y="3789040"/>
            <a:ext cx="3911897" cy="276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Архив_Покрышкина\06-02-2015\ФОТО\Условия ДОУ\DSC0068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89040"/>
            <a:ext cx="4176464" cy="2804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s://ds02.infourok.ru/uploads/ex/09ab/0007d1da-11a46f35/hello_html_7cf110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44" y="0"/>
            <a:ext cx="9014856" cy="67413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332656"/>
            <a:ext cx="5538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Г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руппа для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детей 3-5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лет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 descr="H:\оборудование группы\DSC015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36712"/>
            <a:ext cx="376690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С компьютера\Среда\DSC077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45024"/>
            <a:ext cx="381642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С компьютера\Среда\DSC077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293096"/>
            <a:ext cx="3816424" cy="235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7oom.ru/powerpoint/detskiy-fon-dlya-prezentacii-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89"/>
            <a:ext cx="9144000" cy="6884790"/>
          </a:xfrm>
          <a:prstGeom prst="rect">
            <a:avLst/>
          </a:prstGeom>
          <a:noFill/>
        </p:spPr>
      </p:pic>
      <p:pic>
        <p:nvPicPr>
          <p:cNvPr id="3" name="Рисунок 2" descr="D:\Архив_Покрышкина\06-02-2015\ФОТО\Условия ДОУ\DSC00676.JPG"/>
          <p:cNvPicPr/>
          <p:nvPr/>
        </p:nvPicPr>
        <p:blipFill>
          <a:blip r:embed="rId3" cstate="print"/>
          <a:srcRect t="15767" r="19504"/>
          <a:stretch>
            <a:fillRect/>
          </a:stretch>
        </p:blipFill>
        <p:spPr bwMode="auto">
          <a:xfrm>
            <a:off x="4716016" y="3573016"/>
            <a:ext cx="4176464" cy="3050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Архив_Покрышкина\06-02-2015\ФОТО\Условия ДОУ\DSC006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396044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Архив_Покрышкина\06-02-2015\ФОТО\Условия ДОУ\DSC006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6632"/>
            <a:ext cx="38164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С компьютера\Среда\DSC0778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88640"/>
            <a:ext cx="4214841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s://ds02.infourok.ru/uploads/ex/09ab/0007d1da-11a46f35/hello_html_7cf110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821" y="0"/>
            <a:ext cx="917082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33265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Группа для детей  4-6 лет (ул.Новая д.6а) 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 descr="D:\С компьютера\Смотр-конкурс групп и участков к учебному году\DSC071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836712"/>
            <a:ext cx="439248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:\оборудование группы\DSC03566.JPG"/>
          <p:cNvPicPr/>
          <p:nvPr/>
        </p:nvPicPr>
        <p:blipFill>
          <a:blip r:embed="rId4" cstate="print"/>
          <a:srcRect r="6186"/>
          <a:stretch>
            <a:fillRect/>
          </a:stretch>
        </p:blipFill>
        <p:spPr bwMode="auto">
          <a:xfrm>
            <a:off x="0" y="4365104"/>
            <a:ext cx="327585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:\оборудование группы\DSC034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403244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64</Words>
  <Application>Microsoft Office PowerPoint</Application>
  <PresentationFormat>Экран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001</cp:lastModifiedBy>
  <cp:revision>33</cp:revision>
  <dcterms:created xsi:type="dcterms:W3CDTF">2019-01-29T12:45:53Z</dcterms:created>
  <dcterms:modified xsi:type="dcterms:W3CDTF">2019-02-08T08:06:55Z</dcterms:modified>
</cp:coreProperties>
</file>