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2" r:id="rId6"/>
    <p:sldId id="267" r:id="rId7"/>
    <p:sldId id="266" r:id="rId8"/>
    <p:sldId id="263" r:id="rId9"/>
    <p:sldId id="264" r:id="rId10"/>
    <p:sldId id="265" r:id="rId11"/>
    <p:sldId id="272" r:id="rId12"/>
    <p:sldId id="276" r:id="rId13"/>
    <p:sldId id="273" r:id="rId14"/>
    <p:sldId id="274" r:id="rId15"/>
    <p:sldId id="271" r:id="rId16"/>
    <p:sldId id="268" r:id="rId17"/>
    <p:sldId id="270" r:id="rId18"/>
    <p:sldId id="275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A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6">
                <a:lumMod val="50000"/>
                <a:alpha val="86000"/>
              </a:schemeClr>
            </a:gs>
            <a:gs pos="17000">
              <a:srgbClr val="FFA800">
                <a:alpha val="66000"/>
              </a:srgbClr>
            </a:gs>
            <a:gs pos="28000">
              <a:srgbClr val="825600">
                <a:alpha val="54000"/>
              </a:srgbClr>
            </a:gs>
            <a:gs pos="42999">
              <a:srgbClr val="FFA800">
                <a:alpha val="79000"/>
              </a:srgbClr>
            </a:gs>
            <a:gs pos="58000">
              <a:srgbClr val="825600">
                <a:alpha val="28000"/>
              </a:srgbClr>
            </a:gs>
            <a:gs pos="72000">
              <a:srgbClr val="FFA800">
                <a:alpha val="76000"/>
              </a:srgbClr>
            </a:gs>
            <a:gs pos="87000">
              <a:srgbClr val="825600">
                <a:alpha val="16000"/>
              </a:srgbClr>
            </a:gs>
            <a:gs pos="0">
              <a:srgbClr val="FFA800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2AAAE"/>
                </a:solidFill>
                <a:latin typeface="Verdana" pitchFamily="34" charset="0"/>
              </a:rPr>
              <a:t>Краткая история села </a:t>
            </a:r>
            <a:r>
              <a:rPr lang="ru-RU" sz="3600" b="1" i="1" dirty="0" err="1" smtClean="0">
                <a:solidFill>
                  <a:srgbClr val="12AAAE"/>
                </a:solidFill>
                <a:latin typeface="Verdana" pitchFamily="34" charset="0"/>
              </a:rPr>
              <a:t>Вазерки</a:t>
            </a:r>
            <a:endParaRPr lang="ru-RU" sz="3600" dirty="0">
              <a:solidFill>
                <a:srgbClr val="12AAAE"/>
              </a:solidFill>
            </a:endParaRPr>
          </a:p>
        </p:txBody>
      </p:sp>
      <p:pic>
        <p:nvPicPr>
          <p:cNvPr id="3" name="Picture 4" descr="Image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3" y="1210105"/>
            <a:ext cx="7781309" cy="5027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620688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До 1993 года своеобразие облику села придавал главный дом бывшей усадьбы Шаховских, построенный в 70-80 годах 19 века. Здание построено по подобию дачных домов под Петербургом.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Вазерские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крестьяне называли это здание «дворцом князей Шаховских». Конструкция дома была уникальна – каменное строение с деревянными вставками. Здание горело дважды – в 1947 и 1993 годах и после последнего пожара здание восстановлению уже не подлежало.</a:t>
            </a:r>
          </a:p>
        </p:txBody>
      </p:sp>
      <p:pic>
        <p:nvPicPr>
          <p:cNvPr id="4" name="Picture 4" descr="Копия Image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620688"/>
            <a:ext cx="3112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429000"/>
            <a:ext cx="3313758" cy="228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295275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6531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Первый трактор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8610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9" name="Picture 6" descr="Image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2898093" cy="383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Image-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939" y="3212977"/>
            <a:ext cx="17386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16016" y="476672"/>
            <a:ext cx="338437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660033"/>
                </a:solidFill>
              </a:rPr>
              <a:t>В 1920 году в селе была организована одна из первых коммун Пензенской области. После смерти В. И. Ленина стала называться «Заветы Ленина».  Ее возглавил Косов и </a:t>
            </a:r>
            <a:r>
              <a:rPr lang="ru-RU" sz="2000" b="1" i="1" dirty="0" err="1" smtClean="0">
                <a:solidFill>
                  <a:srgbClr val="660033"/>
                </a:solidFill>
              </a:rPr>
              <a:t>Шахин</a:t>
            </a:r>
            <a:r>
              <a:rPr lang="ru-RU" sz="2000" b="1" i="1" dirty="0" smtClean="0">
                <a:solidFill>
                  <a:srgbClr val="660033"/>
                </a:solidFill>
              </a:rPr>
              <a:t>. В 1925 году его усилиями в селе появился первый трактор «</a:t>
            </a:r>
            <a:r>
              <a:rPr lang="ru-RU" sz="2000" b="1" i="1" dirty="0" err="1" smtClean="0">
                <a:solidFill>
                  <a:srgbClr val="660033"/>
                </a:solidFill>
              </a:rPr>
              <a:t>Фордзон</a:t>
            </a:r>
            <a:r>
              <a:rPr lang="ru-RU" sz="2000" b="1" i="1" dirty="0" smtClean="0">
                <a:solidFill>
                  <a:srgbClr val="660033"/>
                </a:solidFill>
              </a:rPr>
              <a:t>».</a:t>
            </a:r>
            <a:endParaRPr lang="ru-RU" sz="2000" b="1" i="1" dirty="0" smtClean="0">
              <a:solidFill>
                <a:srgbClr val="66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5877272"/>
            <a:ext cx="1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Шахин</a:t>
            </a:r>
            <a:r>
              <a:rPr lang="ru-RU" b="1" dirty="0" smtClean="0"/>
              <a:t> Ф.Ф.</a:t>
            </a:r>
            <a:endParaRPr lang="ru-RU" b="1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Image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786510" cy="278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2210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Здание </a:t>
            </a:r>
            <a:r>
              <a:rPr lang="ru-RU" b="1" dirty="0" err="1" smtClean="0"/>
              <a:t>Вазерской</a:t>
            </a:r>
            <a:r>
              <a:rPr lang="ru-RU" b="1" dirty="0" smtClean="0"/>
              <a:t> сельской администрации</a:t>
            </a:r>
            <a:endParaRPr lang="ru-RU" b="1" dirty="0"/>
          </a:p>
        </p:txBody>
      </p:sp>
      <p:pic>
        <p:nvPicPr>
          <p:cNvPr id="7" name="Picture 7" descr="Image-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773" y="1124746"/>
            <a:ext cx="3907675" cy="13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36096" y="28529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Панорама территории </a:t>
            </a:r>
            <a:r>
              <a:rPr lang="ru-RU" b="1" dirty="0" err="1" smtClean="0"/>
              <a:t>Вазерской</a:t>
            </a:r>
            <a:r>
              <a:rPr lang="ru-RU" b="1" dirty="0" smtClean="0"/>
              <a:t> птицефабрики</a:t>
            </a:r>
            <a:endParaRPr lang="ru-RU" b="1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001\Desktop\ВАЗЕРКИ\image (8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744415" cy="233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npenza.ru/images/bessonovka_vazerki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32403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Изображение 014"/>
          <p:cNvPicPr>
            <a:picLocks noChangeAspect="1" noChangeArrowheads="1"/>
          </p:cNvPicPr>
          <p:nvPr/>
        </p:nvPicPr>
        <p:blipFill>
          <a:blip r:embed="rId5" cstate="print"/>
          <a:srcRect t="15407" b="3230"/>
          <a:stretch>
            <a:fillRect/>
          </a:stretch>
        </p:blipFill>
        <p:spPr bwMode="auto">
          <a:xfrm>
            <a:off x="4860032" y="2924944"/>
            <a:ext cx="3745160" cy="2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https://avatars.mds.yandex.net/get-altay/932730/2a0000016436419c00c8455262e374d73ef5/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610372" cy="2707779"/>
          </a:xfrm>
          <a:prstGeom prst="rect">
            <a:avLst/>
          </a:prstGeom>
          <a:noFill/>
        </p:spPr>
      </p:pic>
      <p:pic>
        <p:nvPicPr>
          <p:cNvPr id="3076" name="Picture 4" descr="http://vyzerki.bessonovka.pnzreg.ru/files/photoalbums/332/3840/b7WFL4C1D1p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:\Архив_Покрышкина\06-02-2015\Решетова\Вазерки-фото\Изображение\сборная\Изображение 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245856" cy="247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Архив_Покрышкина\06-02-2015\ФОТО\открытие\SL3714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27363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73290"/>
            <a:ext cx="4067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ВИДЕНИН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Кирилл Фёдорович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pics2.pokazuha.ru/p217/7/z/10319062nz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2507462" cy="39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4048" y="332656"/>
            <a:ext cx="3456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БАСУЛИН </a:t>
            </a:r>
          </a:p>
          <a:p>
            <a:pPr algn="ctr"/>
            <a:r>
              <a:rPr lang="ru-RU" sz="2000" b="1" dirty="0" smtClean="0"/>
              <a:t>Евгений Дмитриевич 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76470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ПЛАМЕННОВ</a:t>
            </a:r>
          </a:p>
          <a:p>
            <a:pPr algn="ctr"/>
            <a:r>
              <a:rPr lang="ru-RU" sz="2000" b="1" dirty="0" smtClean="0"/>
              <a:t>Илья Яковлевич </a:t>
            </a:r>
            <a:endParaRPr lang="ru-RU" sz="2000" dirty="0"/>
          </a:p>
        </p:txBody>
      </p:sp>
      <p:pic>
        <p:nvPicPr>
          <p:cNvPr id="7" name="Рисунок 6" descr="https://pp.userapi.com/c846020/v846020397/19a551/fKDN6TvHXlI.jpg"/>
          <p:cNvPicPr/>
          <p:nvPr/>
        </p:nvPicPr>
        <p:blipFill>
          <a:blip r:embed="rId3" cstate="print"/>
          <a:srcRect l="14836" t="14617" r="15222" b="9841"/>
          <a:stretch>
            <a:fillRect/>
          </a:stretch>
        </p:blipFill>
        <p:spPr bwMode="auto">
          <a:xfrm>
            <a:off x="1115616" y="1196752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5" y="4046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ПОКРОВСКИЙ</a:t>
            </a:r>
          </a:p>
          <a:p>
            <a:pPr algn="ctr"/>
            <a:r>
              <a:rPr lang="ru-RU" b="1" dirty="0" smtClean="0"/>
              <a:t> Владимир Михайлович</a:t>
            </a:r>
            <a:endParaRPr lang="ru-RU" b="1" dirty="0"/>
          </a:p>
        </p:txBody>
      </p:sp>
      <p:pic>
        <p:nvPicPr>
          <p:cNvPr id="9" name="Рисунок 8" descr="https://i.mycdn.me/image?id=266307232303&amp;t=0&amp;plc=WEB&amp;tkn=*E9D9YKpU7igUF9PbyMh7lrOUvGw"/>
          <p:cNvPicPr/>
          <p:nvPr/>
        </p:nvPicPr>
        <p:blipFill>
          <a:blip r:embed="rId4" cstate="print"/>
          <a:srcRect t="6667" r="1786"/>
          <a:stretch>
            <a:fillRect/>
          </a:stretch>
        </p:blipFill>
        <p:spPr bwMode="auto">
          <a:xfrm>
            <a:off x="395536" y="4365104"/>
            <a:ext cx="39604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nzgu.ru/files/pnzgu.ru/images/alumni/hero/plamennov_iy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84784"/>
            <a:ext cx="2971800" cy="398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001\Desktop\ВАЗЕРКИ\image (9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098165" cy="468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6096" y="548680"/>
            <a:ext cx="186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КЛЮЕВ </a:t>
            </a:r>
          </a:p>
          <a:p>
            <a:pPr algn="ctr"/>
            <a:r>
              <a:rPr lang="ru-RU" sz="2000" b="1" dirty="0" smtClean="0"/>
              <a:t>Пётр Иванович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5" y="4046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СОЧНЕВА</a:t>
            </a:r>
          </a:p>
          <a:p>
            <a:pPr algn="ctr"/>
            <a:r>
              <a:rPr lang="ru-RU" b="1" dirty="0" smtClean="0"/>
              <a:t>Валентина Владимировна</a:t>
            </a:r>
            <a:endParaRPr lang="ru-RU" b="1" dirty="0"/>
          </a:p>
        </p:txBody>
      </p:sp>
      <p:pic>
        <p:nvPicPr>
          <p:cNvPr id="10" name="Рисунок 9" descr="http://viperson.ru/uploads/person/561783/main_image/page_sochnev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68760"/>
            <a:ext cx="2324100" cy="24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Ð°Ð»ÐµÐ½ÑÐ¸Ð½Ð° Ð¡Ð¾ÑÐ½ÐµÐ²Ð° â ÐºÐ¾ÑÐ¾Ð»ÐµÐ²Ð° Ð»ÑÐºÐ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3098165" cy="208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zabavnik.club/wp-content/uploads/open_book_12_12174354.jpg"/>
          <p:cNvPicPr>
            <a:picLocks noChangeAspect="1" noChangeArrowheads="1"/>
          </p:cNvPicPr>
          <p:nvPr/>
        </p:nvPicPr>
        <p:blipFill>
          <a:blip r:embed="rId2" cstate="print"/>
          <a:srcRect l="766" t="4811" r="2677"/>
          <a:stretch>
            <a:fillRect/>
          </a:stretch>
        </p:blipFill>
        <p:spPr bwMode="auto">
          <a:xfrm>
            <a:off x="0" y="0"/>
            <a:ext cx="9168257" cy="6858000"/>
          </a:xfrm>
          <a:prstGeom prst="rect">
            <a:avLst/>
          </a:prstGeom>
          <a:noFill/>
        </p:spPr>
      </p:pic>
      <p:pic>
        <p:nvPicPr>
          <p:cNvPr id="2050" name="Picture 2" descr="http://itd3.mycdn.me/image?id=852732919800&amp;t=20&amp;plc=WEB&amp;tkn=*moocqh89s7niVGK9pX4MLVaGd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8483761" cy="6741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Предыстория села </a:t>
            </a:r>
            <a:r>
              <a:rPr lang="ru-RU" sz="20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Вазерки</a:t>
            </a:r>
            <a:endParaRPr lang="ru-RU" sz="20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Возникновение села связано с появлением на реке Суре города –крепости Пензы, построенной по Указу царя Алексея Михайловича в 1663 году на левом степном берегу реки Суры для защиты от набегов ногайцев и обороны их главного пути передвижения  Большой ногайской или Московской дороги, которая вела вглубь Российского государства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4" descr="Image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57788" y="692697"/>
            <a:ext cx="3374652" cy="56365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295275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3600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66"/>
                </a:solidFill>
              </a:rPr>
              <a:t>Первое упоминание о селе</a:t>
            </a:r>
          </a:p>
          <a:p>
            <a:endParaRPr lang="ru-RU" sz="2000" b="1" i="1" dirty="0" smtClean="0">
              <a:solidFill>
                <a:srgbClr val="000066"/>
              </a:solidFill>
            </a:endParaRPr>
          </a:p>
          <a:p>
            <a:r>
              <a:rPr lang="ru-RU" sz="2000" b="1" i="1" dirty="0" smtClean="0">
                <a:solidFill>
                  <a:srgbClr val="660033"/>
                </a:solidFill>
              </a:rPr>
              <a:t>Впервые </a:t>
            </a:r>
            <a:r>
              <a:rPr lang="ru-RU" sz="2000" b="1" i="1" dirty="0" err="1" smtClean="0">
                <a:solidFill>
                  <a:srgbClr val="660033"/>
                </a:solidFill>
              </a:rPr>
              <a:t>Вазерки</a:t>
            </a:r>
            <a:r>
              <a:rPr lang="ru-RU" sz="2000" b="1" i="1" dirty="0" smtClean="0">
                <a:solidFill>
                  <a:srgbClr val="660033"/>
                </a:solidFill>
              </a:rPr>
              <a:t> упоминаются в «</a:t>
            </a:r>
            <a:r>
              <a:rPr lang="ru-RU" sz="2000" b="1" i="1" dirty="0" err="1" smtClean="0">
                <a:solidFill>
                  <a:srgbClr val="660033"/>
                </a:solidFill>
              </a:rPr>
              <a:t>Строельной</a:t>
            </a:r>
            <a:r>
              <a:rPr lang="ru-RU" sz="2000" b="1" i="1" dirty="0" smtClean="0">
                <a:solidFill>
                  <a:srgbClr val="660033"/>
                </a:solidFill>
              </a:rPr>
              <a:t> книге города Пензы» (1665г.). На территории современного села существовала </a:t>
            </a:r>
            <a:r>
              <a:rPr lang="ru-RU" sz="2000" b="1" i="1" dirty="0" err="1" smtClean="0">
                <a:solidFill>
                  <a:srgbClr val="660033"/>
                </a:solidFill>
              </a:rPr>
              <a:t>Вазерская</a:t>
            </a:r>
            <a:r>
              <a:rPr lang="ru-RU" sz="2000" b="1" i="1" dirty="0" smtClean="0">
                <a:solidFill>
                  <a:srgbClr val="660033"/>
                </a:solidFill>
              </a:rPr>
              <a:t> слобода конных казаков и деревня </a:t>
            </a:r>
            <a:r>
              <a:rPr lang="ru-RU" sz="2000" b="1" i="1" dirty="0" err="1" smtClean="0">
                <a:solidFill>
                  <a:srgbClr val="660033"/>
                </a:solidFill>
              </a:rPr>
              <a:t>Усть-Вазерки</a:t>
            </a:r>
            <a:r>
              <a:rPr lang="ru-RU" sz="2000" b="1" i="1" dirty="0" smtClean="0">
                <a:solidFill>
                  <a:srgbClr val="660033"/>
                </a:solidFill>
              </a:rPr>
              <a:t>. В </a:t>
            </a:r>
            <a:r>
              <a:rPr lang="ru-RU" sz="2000" b="1" i="1" dirty="0" err="1" smtClean="0">
                <a:solidFill>
                  <a:srgbClr val="660033"/>
                </a:solidFill>
              </a:rPr>
              <a:t>вазерской</a:t>
            </a:r>
            <a:r>
              <a:rPr lang="ru-RU" sz="2000" b="1" i="1" dirty="0" smtClean="0">
                <a:solidFill>
                  <a:srgbClr val="660033"/>
                </a:solidFill>
              </a:rPr>
              <a:t> слободе был 51 двор и проживало 100 человек. В </a:t>
            </a:r>
            <a:r>
              <a:rPr lang="ru-RU" sz="2000" b="1" i="1" dirty="0" err="1" smtClean="0">
                <a:solidFill>
                  <a:srgbClr val="660033"/>
                </a:solidFill>
              </a:rPr>
              <a:t>Усть-Вазерках</a:t>
            </a:r>
            <a:r>
              <a:rPr lang="ru-RU" sz="2000" b="1" i="1" dirty="0" smtClean="0">
                <a:solidFill>
                  <a:srgbClr val="660033"/>
                </a:solidFill>
              </a:rPr>
              <a:t> - 6 дворов, в которых жили ловцы лебедей - лебедчики. </a:t>
            </a:r>
            <a:r>
              <a:rPr lang="ru-RU" sz="2000" b="1" i="1" dirty="0" err="1" smtClean="0">
                <a:solidFill>
                  <a:srgbClr val="660033"/>
                </a:solidFill>
              </a:rPr>
              <a:t>Вазерских</a:t>
            </a:r>
            <a:r>
              <a:rPr lang="ru-RU" sz="2000" b="1" i="1" dirty="0" smtClean="0">
                <a:solidFill>
                  <a:srgbClr val="660033"/>
                </a:solidFill>
              </a:rPr>
              <a:t> казаков возглавлял пятидесятник Федька </a:t>
            </a:r>
            <a:r>
              <a:rPr lang="ru-RU" sz="2000" b="1" i="1" dirty="0" err="1" smtClean="0">
                <a:solidFill>
                  <a:srgbClr val="660033"/>
                </a:solidFill>
              </a:rPr>
              <a:t>Черномясов</a:t>
            </a:r>
            <a:r>
              <a:rPr lang="ru-RU" sz="2000" b="1" i="1" dirty="0" smtClean="0">
                <a:solidFill>
                  <a:srgbClr val="660033"/>
                </a:solidFill>
              </a:rPr>
              <a:t>, а лебедчиков- Васька Камышин.</a:t>
            </a:r>
          </a:p>
        </p:txBody>
      </p:sp>
      <p:pic>
        <p:nvPicPr>
          <p:cNvPr id="9" name="Picture 4" descr="Image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50908" y="1268759"/>
            <a:ext cx="3809524" cy="3758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3456384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Вазерки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– владельческое село</a:t>
            </a:r>
          </a:p>
          <a:p>
            <a:pPr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В 1697 году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вазерские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казаки были переведены на службу в город Азов. Казачьи дворы и земли перешли во владение князя М.Ф.Засекина, а также Г.И. Головкина (постельничий, а позже граф).Так 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вазерские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земли становятся собственностью помещиков, а село получает статус владельческого. В 1702 году здесь было 25 дворов жилых и 67 пустых</a:t>
            </a:r>
            <a:r>
              <a:rPr lang="ru-RU" sz="2000" b="1" i="1" dirty="0" smtClean="0">
                <a:latin typeface="Cambria" pitchFamily="18" charset="0"/>
              </a:rPr>
              <a:t>.</a:t>
            </a:r>
          </a:p>
        </p:txBody>
      </p:sp>
      <p:pic>
        <p:nvPicPr>
          <p:cNvPr id="5" name="Picture 4" descr="Image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476672"/>
            <a:ext cx="3448174" cy="42509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20072" y="4797152"/>
            <a:ext cx="3240360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Граф Г. И. Головкин-сподвижник Петра 1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3600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>Владельцы села в 18 веке</a:t>
            </a:r>
          </a:p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После Кубанского погрома южные границы государства были укреплены и Пензенский край из пограничного окончательно  превращается в земледельческий.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Владельцами села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Вазерки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в 18 веке являлись: 1734 – 1762 гг. – Михаил Гаврилович Головкин; 1762 – 1769 гг. – Петр Федорович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Гринтштейн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; с 1769 г. Имение передано в вечное и потомственное владение Адаму Васильевичу Олсуфьеву.</a:t>
            </a:r>
          </a:p>
        </p:txBody>
      </p:sp>
      <p:pic>
        <p:nvPicPr>
          <p:cNvPr id="5" name="Picture 6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3050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20320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6" descr="8"/>
          <p:cNvPicPr>
            <a:picLocks noChangeAspect="1" noChangeArrowheads="1"/>
          </p:cNvPicPr>
          <p:nvPr/>
        </p:nvPicPr>
        <p:blipFill>
          <a:blip r:embed="rId3" cstate="print"/>
          <a:srcRect t="3571" r="4727"/>
          <a:stretch>
            <a:fillRect/>
          </a:stretch>
        </p:blipFill>
        <p:spPr bwMode="auto">
          <a:xfrm>
            <a:off x="805356" y="836712"/>
            <a:ext cx="29025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479715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Церковь Покрова Пресвятой Богородицы</a:t>
            </a:r>
          </a:p>
        </p:txBody>
      </p:sp>
      <p:pic>
        <p:nvPicPr>
          <p:cNvPr id="7" name="Picture 5" descr="______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1412776"/>
            <a:ext cx="3816424" cy="218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8024" y="3789040"/>
            <a:ext cx="3528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Церковь </a:t>
            </a:r>
            <a:r>
              <a:rPr lang="ru-RU" sz="2000" b="1" dirty="0" err="1" smtClean="0"/>
              <a:t>Живоначальной</a:t>
            </a:r>
            <a:r>
              <a:rPr lang="ru-RU" sz="2000" b="1" dirty="0" smtClean="0"/>
              <a:t> Троицы</a:t>
            </a:r>
            <a:endParaRPr lang="ru-RU" sz="2000" b="1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Главный дом усадьбы Олсуфьевых-Шаховских. Застройка начала 19 века. Стиль «классицизм»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3190156" cy="21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8680"/>
            <a:ext cx="2664669" cy="17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20072" y="249289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Флигель для гостей на территории усадьбы Шаховского,                                                                                                                               застройка 1898 года. Фото 2001 года </a:t>
            </a:r>
          </a:p>
        </p:txBody>
      </p:sp>
      <p:pic>
        <p:nvPicPr>
          <p:cNvPr id="9" name="Picture 5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56992"/>
            <a:ext cx="3023939" cy="201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295275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520" y="242655"/>
            <a:ext cx="403244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ШАХОВСКАЯ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Мария Алексеевна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(1855 – 11.05.1910) — княгиня.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Дочь помещиков с.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Вазерки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генерала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Алексея Ивановича</a:t>
            </a:r>
            <a:r>
              <a:rPr lang="ru-RU" sz="1400" i="1" dirty="0" smtClean="0">
                <a:latin typeface="+mj-lt"/>
                <a:cs typeface="Arial" pitchFamily="34" charset="0"/>
              </a:rPr>
              <a:t> 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1821–1900) и Софьи Александровны</a:t>
            </a:r>
            <a:r>
              <a:rPr lang="ru-RU" sz="1400" i="1" dirty="0" smtClean="0">
                <a:latin typeface="+mj-lt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урождённой Олсуфьевой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(1836–1882). Шаховские были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патриотами родной им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сурской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земли, превратив своё имение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одно из культурных гнёзд Пензенской губернии.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Алексей Иванович в 1891–1892 гг. взял на себя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обеспечение голодающих крестьян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Вазерок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хлебом, а Софья</a:t>
            </a:r>
            <a:r>
              <a:rPr lang="ru-RU" sz="1400" i="1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Александровна открыла 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Вазерках</a:t>
            </a:r>
            <a:r>
              <a:rPr lang="ru-RU" sz="1400" i="1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школу крестьянских детей.</a:t>
            </a:r>
            <a:r>
              <a:rPr lang="ru-RU" sz="1400" i="1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Художественное образование</a:t>
            </a:r>
            <a:r>
              <a:rPr lang="ru-RU" sz="1400" i="1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М.А. Шаховская получила у скульптора М.М.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Антокольского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разделявшего идеологию передвижников. Проживая в своём семейном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гнезде, она выписывала рисунки</a:t>
            </a:r>
            <a:r>
              <a:rPr lang="ru-RU" sz="1400" i="1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кружевного искусства и давала их</a:t>
            </a:r>
            <a:r>
              <a:rPr lang="ru-RU" sz="1400" i="1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крестьянкам для ознакомления.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Пользуясь поддержкой помещицы</a:t>
            </a:r>
            <a:r>
              <a:rPr lang="ru-RU" sz="1400" i="1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с. Михайловки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Мокшанского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уезда</a:t>
            </a:r>
            <a:r>
              <a:rPr lang="ru-RU" sz="1400" i="1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Ольги Николаевны Азаревич, она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1890 г. создала 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Вазерках</a:t>
            </a:r>
            <a:r>
              <a:rPr lang="ru-RU" sz="1400" i="1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школу женских рукоделий.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F:\1179281e6dffef120befb354fd3097f5--court-dresses-fol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18722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29000"/>
            <a:ext cx="22718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1/post-76674-1222088222.jpg"/>
          <p:cNvPicPr>
            <a:picLocks noChangeAspect="1" noChangeArrowheads="1"/>
          </p:cNvPicPr>
          <p:nvPr/>
        </p:nvPicPr>
        <p:blipFill>
          <a:blip r:embed="rId2" cstate="print">
            <a:lum bright="3000" contrast="19000"/>
          </a:blip>
          <a:srcRect/>
          <a:stretch>
            <a:fillRect/>
          </a:stretch>
        </p:blipFill>
        <p:spPr bwMode="auto">
          <a:xfrm>
            <a:off x="-180528" y="0"/>
            <a:ext cx="94392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638733"/>
            <a:ext cx="34563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Евдокия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Николаевна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Кулакова-Коннова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Вела з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анятия с местными мастерицами-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кружевницами (1881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1961), учившаяся в 1897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1902 гг.  Евдокия Николаевна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Кулакова-Коннова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Мариинской школе практического рукоделия.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6" descr="Кулакова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6718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625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001</cp:lastModifiedBy>
  <cp:revision>35</cp:revision>
  <dcterms:created xsi:type="dcterms:W3CDTF">2019-02-05T09:33:10Z</dcterms:created>
  <dcterms:modified xsi:type="dcterms:W3CDTF">2019-02-06T06:40:31Z</dcterms:modified>
</cp:coreProperties>
</file>