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14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6.jpeg"/><Relationship Id="rId5" Type="http://schemas.openxmlformats.org/officeDocument/2006/relationships/image" Target="../media/image45.jpeg"/><Relationship Id="rId4" Type="http://schemas.openxmlformats.org/officeDocument/2006/relationships/image" Target="../media/image4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/>
              <a:t>Первые весенние цветы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Даже ночью </a:t>
            </a:r>
            <a:r>
              <a:rPr lang="ru-RU" sz="4000" dirty="0" err="1" smtClean="0"/>
              <a:t>муравьишка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Не пропустит свой домишко:</a:t>
            </a:r>
            <a:br>
              <a:rPr lang="ru-RU" sz="4000" dirty="0" smtClean="0"/>
            </a:br>
            <a:r>
              <a:rPr lang="ru-RU" sz="4000" dirty="0" smtClean="0"/>
              <a:t>Путь-дорожку до зари</a:t>
            </a:r>
            <a:br>
              <a:rPr lang="ru-RU" sz="4000" dirty="0" smtClean="0"/>
            </a:br>
            <a:r>
              <a:rPr lang="ru-RU" sz="4000" dirty="0" smtClean="0"/>
              <a:t>Освещают фонари.</a:t>
            </a:r>
            <a:br>
              <a:rPr lang="ru-RU" sz="4000" dirty="0" smtClean="0"/>
            </a:br>
            <a:r>
              <a:rPr lang="ru-RU" sz="4000" dirty="0" smtClean="0"/>
              <a:t>На больших столбах подряд </a:t>
            </a:r>
            <a:br>
              <a:rPr lang="ru-RU" sz="4000" dirty="0" smtClean="0"/>
            </a:br>
            <a:r>
              <a:rPr lang="ru-RU" sz="4000" dirty="0" smtClean="0"/>
              <a:t>Лампы белые висят.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589240"/>
            <a:ext cx="640080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Ландыши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ландыши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04664"/>
            <a:ext cx="2825745" cy="206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ландыши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780928"/>
            <a:ext cx="3253601" cy="25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ландышы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852936"/>
            <a:ext cx="3600400" cy="2519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ландыши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404664"/>
            <a:ext cx="2897753" cy="2206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11560" y="980728"/>
            <a:ext cx="81369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Он спешит весне навстречу,</a:t>
            </a:r>
            <a:br>
              <a:rPr lang="ru-RU" sz="4400" dirty="0" smtClean="0"/>
            </a:br>
            <a:r>
              <a:rPr lang="ru-RU" sz="4400" dirty="0" smtClean="0"/>
              <a:t>Я везде его замечу:</a:t>
            </a:r>
            <a:br>
              <a:rPr lang="ru-RU" sz="4400" dirty="0" smtClean="0"/>
            </a:br>
            <a:r>
              <a:rPr lang="ru-RU" sz="4400" dirty="0" smtClean="0"/>
              <a:t>Жёлтенький кафтанчик</a:t>
            </a:r>
            <a:br>
              <a:rPr lang="ru-RU" sz="4400" dirty="0" smtClean="0"/>
            </a:br>
            <a:r>
              <a:rPr lang="ru-RU" sz="4400" dirty="0" smtClean="0"/>
              <a:t>Носит…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Он спешит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805264"/>
            <a:ext cx="6400800" cy="72008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Одуванчик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Рисунок 5" descr="C:\Users\Irina\Downloads\одуваны 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4664"/>
            <a:ext cx="2952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одуванцики 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548680"/>
            <a:ext cx="2808312" cy="175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одуванчики 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2996952"/>
            <a:ext cx="2609721" cy="250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одуванчики 5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2420888"/>
            <a:ext cx="4089375" cy="310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 первых дней апреля</a:t>
            </a:r>
            <a:br>
              <a:rPr lang="ru-RU" sz="4000" dirty="0" smtClean="0"/>
            </a:br>
            <a:r>
              <a:rPr lang="ru-RU" sz="4000" dirty="0" smtClean="0"/>
              <a:t>Из дубовой прели</a:t>
            </a:r>
            <a:br>
              <a:rPr lang="ru-RU" sz="4000" dirty="0" smtClean="0"/>
            </a:br>
            <a:r>
              <a:rPr lang="ru-RU" sz="4000" dirty="0" smtClean="0"/>
              <a:t>Выглянул цветочек:</a:t>
            </a:r>
            <a:br>
              <a:rPr lang="ru-RU" sz="4000" dirty="0" smtClean="0"/>
            </a:br>
            <a:r>
              <a:rPr lang="ru-RU" sz="4000" dirty="0" smtClean="0"/>
              <a:t>Синенький глазочек,</a:t>
            </a:r>
            <a:br>
              <a:rPr lang="ru-RU" sz="4000" dirty="0" smtClean="0"/>
            </a:br>
            <a:r>
              <a:rPr lang="ru-RU" sz="4000" dirty="0" smtClean="0"/>
              <a:t>Зелёная одёжка,</a:t>
            </a:r>
            <a:br>
              <a:rPr lang="ru-RU" sz="4000" dirty="0" smtClean="0"/>
            </a:br>
            <a:r>
              <a:rPr lang="ru-RU" sz="4000" dirty="0" smtClean="0"/>
              <a:t>Луковая ножка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733256"/>
            <a:ext cx="6400800" cy="7200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Пролеска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пролеска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692696"/>
            <a:ext cx="259228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140968"/>
            <a:ext cx="1918588" cy="2465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пролес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692696"/>
            <a:ext cx="2727831" cy="205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прол 3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2924944"/>
            <a:ext cx="3528392" cy="2494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Будто снежный шар бела,</a:t>
            </a:r>
            <a:br>
              <a:rPr lang="ru-RU" sz="4000" dirty="0" smtClean="0"/>
            </a:br>
            <a:r>
              <a:rPr lang="ru-RU" sz="4000" dirty="0" smtClean="0"/>
              <a:t>По весне она цвела,</a:t>
            </a:r>
            <a:br>
              <a:rPr lang="ru-RU" sz="4000" dirty="0" smtClean="0"/>
            </a:br>
            <a:r>
              <a:rPr lang="ru-RU" sz="4000" dirty="0" smtClean="0"/>
              <a:t>Нежный запах источала</a:t>
            </a:r>
            <a:br>
              <a:rPr lang="ru-RU" sz="4000" dirty="0" smtClean="0"/>
            </a:br>
            <a:r>
              <a:rPr lang="ru-RU" sz="4000" dirty="0" smtClean="0"/>
              <a:t>А когда пора настала,</a:t>
            </a:r>
            <a:br>
              <a:rPr lang="ru-RU" sz="4000" dirty="0" smtClean="0"/>
            </a:br>
            <a:r>
              <a:rPr lang="ru-RU" sz="4000" dirty="0" smtClean="0"/>
              <a:t>Разом сделалась она,</a:t>
            </a:r>
            <a:br>
              <a:rPr lang="ru-RU" sz="4000" dirty="0" smtClean="0"/>
            </a:br>
            <a:r>
              <a:rPr lang="ru-RU" sz="4000" dirty="0" smtClean="0"/>
              <a:t>Вся от ягоды черна.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589240"/>
            <a:ext cx="6400800" cy="1008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Черемуха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черемуха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692696"/>
            <a:ext cx="244827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черем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76672"/>
            <a:ext cx="304176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черем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2996952"/>
            <a:ext cx="3384376" cy="227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черемуха 4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3212976"/>
            <a:ext cx="3062853" cy="20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Смотрит солнышко – росток.</a:t>
            </a:r>
            <a:br>
              <a:rPr lang="ru-RU" sz="4000" dirty="0" smtClean="0"/>
            </a:br>
            <a:r>
              <a:rPr lang="ru-RU" sz="4000" dirty="0" smtClean="0"/>
              <a:t>Не травинка, не листок:</a:t>
            </a:r>
            <a:br>
              <a:rPr lang="ru-RU" sz="4000" dirty="0" smtClean="0"/>
            </a:br>
            <a:r>
              <a:rPr lang="ru-RU" sz="4000" dirty="0" smtClean="0"/>
              <a:t>Появился самый первый,</a:t>
            </a:r>
            <a:br>
              <a:rPr lang="ru-RU" sz="4000" dirty="0" smtClean="0"/>
            </a:br>
            <a:r>
              <a:rPr lang="ru-RU" sz="4000" dirty="0" smtClean="0"/>
              <a:t>Желтый маленький цветок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6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661248"/>
            <a:ext cx="6400800" cy="864096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Мать и мачеха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Irina\Downloads\мать и ма 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04664"/>
            <a:ext cx="3600400" cy="1846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мать и ма 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76672"/>
            <a:ext cx="2108706" cy="2336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Мать и ма 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492896"/>
            <a:ext cx="3672408" cy="2896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мать и 3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2852936"/>
            <a:ext cx="3617833" cy="250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 проталинках лесных</a:t>
            </a:r>
            <a:br>
              <a:rPr lang="ru-RU" sz="4000" dirty="0" smtClean="0"/>
            </a:br>
            <a:r>
              <a:rPr lang="ru-RU" sz="4000" dirty="0" smtClean="0"/>
              <a:t>Видим цветики весны:</a:t>
            </a:r>
            <a:br>
              <a:rPr lang="ru-RU" sz="4000" dirty="0" smtClean="0"/>
            </a:br>
            <a:r>
              <a:rPr lang="ru-RU" sz="4000" dirty="0" smtClean="0"/>
              <a:t>Беленькие, нежные</a:t>
            </a:r>
            <a:br>
              <a:rPr lang="ru-RU" sz="4000" dirty="0" smtClean="0"/>
            </a:br>
            <a:r>
              <a:rPr lang="ru-RU" sz="4000" dirty="0" smtClean="0"/>
              <a:t>Первые...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Поздоровался с весной </a:t>
            </a:r>
            <a:br>
              <a:rPr lang="ru-RU" sz="4000" dirty="0" smtClean="0"/>
            </a:br>
            <a:r>
              <a:rPr lang="ru-RU" sz="4000" dirty="0" smtClean="0"/>
              <a:t>Наш цветочек золотой. </a:t>
            </a:r>
            <a:br>
              <a:rPr lang="ru-RU" sz="4000" dirty="0" smtClean="0"/>
            </a:br>
            <a:r>
              <a:rPr lang="ru-RU" sz="4000" dirty="0" smtClean="0"/>
              <a:t>На лютик он похожий, </a:t>
            </a:r>
            <a:br>
              <a:rPr lang="ru-RU" sz="4000" dirty="0" smtClean="0"/>
            </a:br>
            <a:r>
              <a:rPr lang="ru-RU" sz="4000" dirty="0" smtClean="0"/>
              <a:t>Ах, какой пригожий.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517232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Первоцвет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перв 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620688"/>
            <a:ext cx="1872208" cy="243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перв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2924944"/>
            <a:ext cx="266429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перв 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140968"/>
            <a:ext cx="2969761" cy="2146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перв 5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620688"/>
            <a:ext cx="2897753" cy="213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Над кустами гул стоит,</a:t>
            </a:r>
            <a:br>
              <a:rPr lang="ru-RU" sz="4000" dirty="0" smtClean="0"/>
            </a:br>
            <a:r>
              <a:rPr lang="ru-RU" sz="4000" dirty="0" smtClean="0"/>
              <a:t>Здесь для пчёлок стол накрыт:</a:t>
            </a:r>
            <a:br>
              <a:rPr lang="ru-RU" sz="4000" dirty="0" smtClean="0"/>
            </a:br>
            <a:r>
              <a:rPr lang="ru-RU" sz="4000" dirty="0" smtClean="0"/>
              <a:t>Ароматом целый день</a:t>
            </a:r>
            <a:br>
              <a:rPr lang="ru-RU" sz="4000" dirty="0" smtClean="0"/>
            </a:br>
            <a:r>
              <a:rPr lang="ru-RU" sz="4000" dirty="0" smtClean="0"/>
              <a:t>Манит нежная…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Над кустами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661248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Сирень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сире 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48680"/>
            <a:ext cx="309634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сире 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620688"/>
            <a:ext cx="311377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сире 3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068960"/>
            <a:ext cx="3240360" cy="2263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сире 1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2996952"/>
            <a:ext cx="3587100" cy="24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6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661248"/>
            <a:ext cx="6400800" cy="7200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i="0" u="none" strike="noStrike" kern="1200" cap="none" spc="0" normalizeH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uLnTx/>
                <a:uFillTx/>
                <a:latin typeface="Times New Roman" pitchFamily="18" charset="0"/>
                <a:cs typeface="Times New Roman" pitchFamily="18" charset="0"/>
              </a:rPr>
              <a:t>Подснежники</a:t>
            </a:r>
            <a:endParaRPr kumimoji="0" lang="ru-RU" sz="4400" i="0" u="none" strike="noStrike" kern="1200" cap="none" spc="0" normalizeH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Irina\Downloads\подснежник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309634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поснежник 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358862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подснежник 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2924944"/>
            <a:ext cx="3600400" cy="24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подснежник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3429000"/>
            <a:ext cx="362748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1628800"/>
            <a:ext cx="669674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Жёлтый, белый, голубой;</a:t>
            </a:r>
            <a:br>
              <a:rPr lang="ru-RU" sz="4000" dirty="0" smtClean="0"/>
            </a:br>
            <a:r>
              <a:rPr lang="ru-RU" sz="4000" dirty="0" smtClean="0"/>
              <a:t>На земле растут пустой.</a:t>
            </a:r>
            <a:br>
              <a:rPr lang="ru-RU" sz="4000" dirty="0" smtClean="0"/>
            </a:br>
            <a:r>
              <a:rPr lang="ru-RU" sz="4000" dirty="0" smtClean="0"/>
              <a:t>У весны есть фокусы:</a:t>
            </a:r>
            <a:br>
              <a:rPr lang="ru-RU" sz="4000" dirty="0" smtClean="0"/>
            </a:br>
            <a:r>
              <a:rPr lang="ru-RU" sz="4000" dirty="0" smtClean="0"/>
              <a:t>Распустились...</a:t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Жёлтый, белы: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877272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Крокусы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крокусы желтые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548680"/>
            <a:ext cx="316835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крокусы белые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76672"/>
            <a:ext cx="325779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крокусы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3140968"/>
            <a:ext cx="280831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крокусы ассорти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2924944"/>
            <a:ext cx="338437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259632" y="1556792"/>
            <a:ext cx="6696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Он – цветочный принц-поэт,</a:t>
            </a:r>
            <a:br>
              <a:rPr lang="ru-RU" sz="4000" dirty="0" smtClean="0"/>
            </a:br>
            <a:r>
              <a:rPr lang="ru-RU" sz="4000" dirty="0" smtClean="0"/>
              <a:t>В шляпу жёлтую одет.</a:t>
            </a:r>
            <a:br>
              <a:rPr lang="ru-RU" sz="4000" dirty="0" smtClean="0"/>
            </a:br>
            <a:r>
              <a:rPr lang="ru-RU" sz="4000" dirty="0" smtClean="0"/>
              <a:t>Про весну сонет на бис</a:t>
            </a:r>
            <a:br>
              <a:rPr lang="ru-RU" sz="4000" dirty="0" smtClean="0"/>
            </a:br>
            <a:r>
              <a:rPr lang="ru-RU" sz="4000" dirty="0" smtClean="0"/>
              <a:t>Прочитает нам 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Он –…</a:t>
            </a:r>
            <a:endParaRPr lang="ru-RU" sz="4000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371600" y="5805264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Нарцисс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1" name="Рисунок 10" descr="C:\Users\Irina\Downloads\нарциссы 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76672"/>
            <a:ext cx="309634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Irina\Downloads\нарциссы 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548680"/>
            <a:ext cx="282574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Irina\Downloads\нарциссы 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068960"/>
            <a:ext cx="2952328" cy="2434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Irina\Downloads\нарциссы 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2924944"/>
            <a:ext cx="3551287" cy="2657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3568" y="98072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 палисадниках растут,</a:t>
            </a:r>
            <a:br>
              <a:rPr lang="ru-RU" sz="4000" dirty="0" smtClean="0"/>
            </a:br>
            <a:r>
              <a:rPr lang="ru-RU" sz="4000" dirty="0" smtClean="0"/>
              <a:t>                        разноцветные,</a:t>
            </a:r>
            <a:br>
              <a:rPr lang="ru-RU" sz="4000" dirty="0" smtClean="0"/>
            </a:br>
            <a:r>
              <a:rPr lang="ru-RU" sz="4000" dirty="0" smtClean="0"/>
              <a:t>Летом были бы они</a:t>
            </a:r>
            <a:br>
              <a:rPr lang="ru-RU" sz="4000" dirty="0" smtClean="0"/>
            </a:br>
            <a:r>
              <a:rPr lang="ru-RU" sz="4000" dirty="0" smtClean="0"/>
              <a:t>                         незаметными,</a:t>
            </a:r>
            <a:br>
              <a:rPr lang="ru-RU" sz="4000" dirty="0" smtClean="0"/>
            </a:br>
            <a:r>
              <a:rPr lang="ru-RU" sz="4000" dirty="0" smtClean="0"/>
              <a:t>А весною так желанны</a:t>
            </a:r>
            <a:br>
              <a:rPr lang="ru-RU" sz="4000" dirty="0" smtClean="0"/>
            </a:br>
            <a:r>
              <a:rPr lang="ru-RU" sz="4000" dirty="0" smtClean="0"/>
              <a:t>Нам нарциссы и...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 палисадниках </a:t>
            </a:r>
            <a:br>
              <a:rPr lang="ru-RU" sz="4000" dirty="0" smtClean="0"/>
            </a:br>
            <a:r>
              <a:rPr lang="ru-RU" sz="4000" dirty="0" smtClean="0"/>
              <a:t>Нам нарциссы и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805264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Тюльпаны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тюльпаны 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60648"/>
            <a:ext cx="338437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тюльпаны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32656"/>
            <a:ext cx="289775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тюльпаны 3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924944"/>
            <a:ext cx="3672408" cy="256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тюльпаны 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3140968"/>
            <a:ext cx="2969761" cy="235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</TotalTime>
  <Words>77</Words>
  <Application>Microsoft Office PowerPoint</Application>
  <PresentationFormat>Экран (4:3)</PresentationFormat>
  <Paragraphs>30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Алексей</cp:lastModifiedBy>
  <cp:revision>26</cp:revision>
  <dcterms:modified xsi:type="dcterms:W3CDTF">2015-03-10T18:04:47Z</dcterms:modified>
</cp:coreProperties>
</file>