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6" r:id="rId22"/>
    <p:sldId id="277" r:id="rId23"/>
    <p:sldId id="275" r:id="rId24"/>
    <p:sldId id="278" r:id="rId25"/>
    <p:sldId id="279" r:id="rId26"/>
    <p:sldId id="280" r:id="rId27"/>
    <p:sldId id="281" r:id="rId28"/>
    <p:sldId id="282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4" d="100"/>
          <a:sy n="74" d="100"/>
        </p:scale>
        <p:origin x="-1254" y="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6877B-A90C-4477-A621-EFE48ABCB27B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6B73F-B304-4E63-82FF-42241ADEBF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6877B-A90C-4477-A621-EFE48ABCB27B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6B73F-B304-4E63-82FF-42241ADEBF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6877B-A90C-4477-A621-EFE48ABCB27B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6B73F-B304-4E63-82FF-42241ADEBF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6877B-A90C-4477-A621-EFE48ABCB27B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6B73F-B304-4E63-82FF-42241ADEBF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6877B-A90C-4477-A621-EFE48ABCB27B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6B73F-B304-4E63-82FF-42241ADEBF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6877B-A90C-4477-A621-EFE48ABCB27B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6B73F-B304-4E63-82FF-42241ADEBF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6877B-A90C-4477-A621-EFE48ABCB27B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6B73F-B304-4E63-82FF-42241ADEBF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6877B-A90C-4477-A621-EFE48ABCB27B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6B73F-B304-4E63-82FF-42241ADEBF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6877B-A90C-4477-A621-EFE48ABCB27B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6B73F-B304-4E63-82FF-42241ADEBF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6877B-A90C-4477-A621-EFE48ABCB27B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6B73F-B304-4E63-82FF-42241ADEBF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6877B-A90C-4477-A621-EFE48ABCB27B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6B73F-B304-4E63-82FF-42241ADEBF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A6877B-A90C-4477-A621-EFE48ABCB27B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D66B73F-B304-4E63-82FF-42241ADEBF9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0" y="731838"/>
            <a:ext cx="8496300" cy="4857750"/>
          </a:xfrm>
          <a:effectLst>
            <a:reflection blurRad="6350" stA="50000" endA="300" endPos="55000" dir="5400000" sy="-100000" algn="bl" rotWithShape="0"/>
          </a:effectLst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45720" indent="0">
              <a:buNone/>
            </a:pPr>
            <a:endParaRPr lang="ru-RU" sz="36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marL="45720" indent="0">
              <a:buNone/>
            </a:pPr>
            <a:endParaRPr lang="ru-RU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marL="45720" indent="0">
              <a:buNone/>
            </a:pPr>
            <a:endParaRPr lang="ru-RU" sz="36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marL="45720" indent="0">
              <a:buNone/>
            </a:pPr>
            <a:r>
              <a:rPr lang="ru-RU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80 лет Пензенской области</a:t>
            </a:r>
            <a:endParaRPr lang="ru-RU" sz="4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70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Кукольный до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Пензенский областной драматический театр имени А.В. Луначарског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8896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Внутри театр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5" y="0"/>
            <a:ext cx="912472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Краеведческий музе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Внутри краеведческого музе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59" y="0"/>
            <a:ext cx="916108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Музей одной картин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0607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Памятник В.Г. Белинском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Парк имени В.Г. Белинског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09720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Зоопарк в Пенз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Государственный Лермонтовский музей-заповедник «Тарханы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5969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erezki_Izobrazhenie_2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357158" y="6857998"/>
            <a:ext cx="7415242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«</a:t>
            </a:r>
            <a:r>
              <a:rPr lang="ru-RU" sz="6000" dirty="0" err="1" smtClean="0">
                <a:solidFill>
                  <a:srgbClr val="FFFF00"/>
                </a:solidFill>
                <a:latin typeface="Arial Black" pitchFamily="34" charset="0"/>
              </a:rPr>
              <a:t>Сурский</a:t>
            </a:r>
            <a:r>
              <a:rPr lang="ru-RU" sz="6000" dirty="0" smtClean="0">
                <a:solidFill>
                  <a:srgbClr val="FFFF00"/>
                </a:solidFill>
                <a:latin typeface="Arial Black" pitchFamily="34" charset="0"/>
              </a:rPr>
              <a:t> край»</a:t>
            </a:r>
            <a:endParaRPr lang="ru-RU" sz="6000" dirty="0">
              <a:solidFill>
                <a:srgbClr val="FFFF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Внутри Лермонтовского музе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8493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Светомузыкальный фонтан «Спутник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877" y="1"/>
            <a:ext cx="922044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s://img-fotki.yandex.ru/get/28072/270287987.1e1/0_13906d_60c78450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s1.fotokto.ru/photo/full/116/11632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277950" cy="70688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img-fotki.yandex.ru/get/9256/46752305.1d/0_99bcc_807ee2db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630" y="0"/>
            <a:ext cx="910237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gov.cap.ru/home/78/2007/FVYAD/seltur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1494"/>
            <a:ext cx="9310689" cy="69294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2.infourok.ru/uploads/ex/0f59/0001d090-73f1d9bc/640/img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32117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24652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vmperederin.narod.ru/olderfiles/3/Berezki_Izobrazhenie_2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23" y="0"/>
            <a:ext cx="914399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old.planetadorog.ru/img/reports/1366/tmb/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18" y="2828"/>
            <a:ext cx="9126882" cy="68551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penza-gorod.ru/upload/iblock/d03/d0328cee5299491873a122a4fd15a7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" y="0"/>
            <a:ext cx="914403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Памятник «Первопоселенец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68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Картинная галерея имени К.А.Савицкого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Внутри галлере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17194"/>
            <a:ext cx="9144000" cy="69751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123</TotalTime>
  <Words>8</Words>
  <Application>Microsoft Office PowerPoint</Application>
  <PresentationFormat>Экран (4:3)</PresentationFormat>
  <Paragraphs>5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Воздушный поток</vt:lpstr>
      <vt:lpstr>Слайд 1</vt:lpstr>
      <vt:lpstr>«Сурский край»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вазерки</cp:lastModifiedBy>
  <cp:revision>11</cp:revision>
  <dcterms:created xsi:type="dcterms:W3CDTF">2018-02-04T20:57:49Z</dcterms:created>
  <dcterms:modified xsi:type="dcterms:W3CDTF">2020-04-14T10:45:36Z</dcterms:modified>
</cp:coreProperties>
</file>