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5" r:id="rId9"/>
    <p:sldId id="271" r:id="rId10"/>
    <p:sldId id="261" r:id="rId11"/>
    <p:sldId id="262" r:id="rId12"/>
    <p:sldId id="272" r:id="rId13"/>
    <p:sldId id="263" r:id="rId14"/>
    <p:sldId id="266" r:id="rId15"/>
    <p:sldId id="267" r:id="rId16"/>
    <p:sldId id="264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8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39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42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15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69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89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323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87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10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41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AFD8-512C-429F-8345-30BC71D54DD0}" type="datetimeFigureOut">
              <a:rPr lang="ru-RU" smtClean="0"/>
              <a:pPr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E773C-F2CE-4456-8DB8-7453A31C1B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0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2234" y="149087"/>
            <a:ext cx="9144000" cy="854765"/>
          </a:xfrm>
          <a:solidFill>
            <a:schemeClr val="accent4">
              <a:lumMod val="40000"/>
              <a:lumOff val="60000"/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 сад «Вишенка»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7759" y="6275294"/>
            <a:ext cx="4751294" cy="3944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л.Верхнесеребряковка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8437" y="1700581"/>
            <a:ext cx="7324436" cy="1938992"/>
          </a:xfrm>
          <a:prstGeom prst="rect">
            <a:avLst/>
          </a:prstGeom>
          <a:solidFill>
            <a:schemeClr val="accent4">
              <a:lumMod val="40000"/>
              <a:lumOff val="6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приобщение обучающихся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Донского казачества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58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288" y="639026"/>
            <a:ext cx="7168192" cy="537614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904" y="168966"/>
            <a:ext cx="4929515" cy="6572686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13114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260" y="87516"/>
            <a:ext cx="4991380" cy="665517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TextBox 3"/>
          <p:cNvSpPr txBox="1"/>
          <p:nvPr/>
        </p:nvSpPr>
        <p:spPr>
          <a:xfrm>
            <a:off x="1976582" y="258618"/>
            <a:ext cx="7490691" cy="79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272" y="258618"/>
            <a:ext cx="6928562" cy="404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082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956" y="282818"/>
            <a:ext cx="7896991" cy="631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674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0579" y="883873"/>
            <a:ext cx="4837990" cy="3628492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90" y="407635"/>
            <a:ext cx="3435724" cy="458096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561" y="669951"/>
            <a:ext cx="3952558" cy="4056335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5" name="TextBox 4"/>
          <p:cNvSpPr txBox="1"/>
          <p:nvPr/>
        </p:nvSpPr>
        <p:spPr>
          <a:xfrm>
            <a:off x="3169178" y="-86943"/>
            <a:ext cx="644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Семикаракорская роспись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1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829" y="521926"/>
            <a:ext cx="3197697" cy="5795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871" y="954107"/>
            <a:ext cx="8028824" cy="36161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9465" y="0"/>
            <a:ext cx="3971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из соленого теста «Вареники»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6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73808"/>
            <a:ext cx="5218546" cy="2376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948" y="1361026"/>
            <a:ext cx="6619762" cy="4347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836" y="452581"/>
            <a:ext cx="3546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Рисование </a:t>
            </a:r>
          </a:p>
          <a:p>
            <a:pPr algn="ctr"/>
            <a:r>
              <a:rPr lang="ru-RU" sz="3200" dirty="0" smtClean="0"/>
              <a:t>«Казака с казачкой»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61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0070" y="298174"/>
            <a:ext cx="4731027" cy="3785652"/>
          </a:xfrm>
          <a:prstGeom prst="rect">
            <a:avLst/>
          </a:prstGeom>
          <a:solidFill>
            <a:schemeClr val="accent4">
              <a:lumMod val="40000"/>
              <a:lumOff val="6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к Родному краю, к родной культуре, к родному селу или городу. Начинается с малого- с любви к своей семье. К своему жилищу…Постепенно расширяясь- это любовь к родному переходит в любовь к своей стране- к ее истории, ее прошлому и настоящему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Д.С.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Лихочев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2209" y="0"/>
            <a:ext cx="3982579" cy="7007870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xmlns="" val="2796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613" y="149336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Спасибо </a:t>
            </a:r>
            <a:b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за </a:t>
            </a:r>
            <a:b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8000" b="1" i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внимание!</a:t>
            </a:r>
            <a:endParaRPr lang="ru-RU" sz="8000" b="1" i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5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31236" y="149088"/>
            <a:ext cx="9581322" cy="4893647"/>
          </a:xfrm>
          <a:prstGeom prst="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нравственно-патриотических качеств личности у детей дошкольного возраста через изучение культуры казачества.</a:t>
            </a:r>
          </a:p>
          <a:p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родной земле, уважение к традициям, истории и культуре.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истории отечества, родного края, людям служившим Отчизне верой и правдой.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дошкольников нравственно-патриотические качества личности, гражданское достоинство.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образцам казачьего декоративно-прикладного искусства , художественным промыслом.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2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79323"/>
            <a:ext cx="7698741" cy="3467441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983" y="3472873"/>
            <a:ext cx="7515980" cy="3385127"/>
          </a:xfrm>
          <a:prstGeom prst="rect">
            <a:avLst/>
          </a:prstGeom>
          <a:effectLst>
            <a:softEdge rad="203200"/>
          </a:effectLst>
        </p:spPr>
      </p:pic>
      <p:sp useBgFill="1">
        <p:nvSpPr>
          <p:cNvPr id="4" name="TextBox 3"/>
          <p:cNvSpPr txBox="1"/>
          <p:nvPr/>
        </p:nvSpPr>
        <p:spPr>
          <a:xfrm>
            <a:off x="8080826" y="859083"/>
            <a:ext cx="3371273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бытом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7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91" y="735495"/>
            <a:ext cx="10835066" cy="4880013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0988" y="106379"/>
            <a:ext cx="3711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традициями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28386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957" y="327366"/>
            <a:ext cx="8428382" cy="617854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xmlns="" val="394020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1538" y="-96708"/>
            <a:ext cx="9770166" cy="7133333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4" name="TextBox 3"/>
          <p:cNvSpPr txBox="1"/>
          <p:nvPr/>
        </p:nvSpPr>
        <p:spPr>
          <a:xfrm>
            <a:off x="3096039" y="0"/>
            <a:ext cx="662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Святки- колядки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710" y="358008"/>
            <a:ext cx="8560639" cy="642048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xmlns="" val="272956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243" y="787046"/>
            <a:ext cx="9803473" cy="574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86025" y="0"/>
            <a:ext cx="65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Покров Пресвятой Богородицы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1966" y="616226"/>
            <a:ext cx="9780138" cy="522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84270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167</Words>
  <Application>Microsoft Office PowerPoint</Application>
  <PresentationFormat>Произвольный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дошкольное образовательное учреждение детский  сад «Вишенка»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 сад «Вишенка»</dc:title>
  <dc:creator>user</dc:creator>
  <cp:lastModifiedBy>User</cp:lastModifiedBy>
  <cp:revision>27</cp:revision>
  <dcterms:created xsi:type="dcterms:W3CDTF">2026-02-09T06:53:38Z</dcterms:created>
  <dcterms:modified xsi:type="dcterms:W3CDTF">2026-05-21T05:39:30Z</dcterms:modified>
</cp:coreProperties>
</file>