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9144000" cy="6858000" type="screen4x3"/>
  <p:notesSz cx="6888163" cy="10020300"/>
  <p:embeddedFontLst>
    <p:embeddedFont>
      <p:font typeface="Monotype Corsiva" pitchFamily="66" charset="0"/>
      <p:italic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3399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картинки\31728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424038" cy="3384376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347864" y="980728"/>
            <a:ext cx="5400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1" u="none" strike="noStrike" kern="1200" normalizeH="0" baseline="0" noProof="0" dirty="0" smtClean="0">
                <a:ln w="1905"/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Доброта – лучик солнца</a:t>
            </a:r>
            <a:endParaRPr kumimoji="0" lang="ru-RU" sz="6600" b="1" i="1" u="none" strike="noStrike" kern="1200" normalizeH="0" baseline="0" noProof="0" dirty="0">
              <a:ln w="1905"/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3429000"/>
            <a:ext cx="5400600" cy="1584176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Кодекс дружелюбного общения  структурного подразделения «Детский сад»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Вознесеновская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СОШ»</a:t>
            </a: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99592" y="404664"/>
            <a:ext cx="7920880" cy="6048672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живут на огромной планете</a:t>
            </a:r>
            <a:b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Разные взрослые, разные дети.</a:t>
            </a:r>
            <a:b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Внешностью разные и цветом кожи,</a:t>
            </a:r>
            <a:b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Но, безусловно, мы в чём-то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похожи.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общаться друг с другом радушно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общения нам выучить нужно.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Ребятне и взрослым, всем без исключения,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Нужно знать и выполнять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правила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общения!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Содержимое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437112"/>
            <a:ext cx="2700486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99592" y="404664"/>
            <a:ext cx="7920880" cy="604867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воспитанным ребенком очень важно с малых лет!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Вам, мальчишки и девчонки, мы даем простой совет.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Вежливых слов ни одно и ни два,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 и знай эти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чудо-слова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чудеснейшие эти 	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Услышать каждый очень рад, 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Добреют взрослые и дети 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И улыбнуться вам спешат.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132856"/>
            <a:ext cx="233808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99592" y="404664"/>
            <a:ext cx="7920880" cy="6048672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Яркое солнышко встало опять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«Доброе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утро!»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должны мы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сказать.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Говорят не зря при встрече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«Добрый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день!»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«Добрый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вечер!»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И не зря ведь есть у нас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пожелание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«В добрый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час!»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429000"/>
            <a:ext cx="302433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404664"/>
            <a:ext cx="2060848" cy="2060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404664"/>
            <a:ext cx="8136904" cy="604867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Придумалось кем-то красиво-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помощь благодарить,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Обычное слово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«Спасибо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забывать говорить.</a:t>
            </a:r>
          </a:p>
          <a:p>
            <a:pPr marL="0" indent="0">
              <a:spcBef>
                <a:spcPts val="0"/>
              </a:spcBef>
              <a:buNone/>
            </a:pP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Извини, пожалуйста,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прости и разреши –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Это не слова,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а ключик от души.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2948" y="260648"/>
            <a:ext cx="2497523" cy="2736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3212976"/>
            <a:ext cx="3450447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404664"/>
            <a:ext cx="8136904" cy="554461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548680"/>
            <a:ext cx="770485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Грубо разговаривать,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насмешливо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дразниться -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плохо, некрасиво!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извиниться! </a:t>
            </a: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Вам открою тайну,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чтобы стало ясно: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Никого не надо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обижать напрасно!</a:t>
            </a: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 descr="C:\Users\User\Desktop\картинки\10775218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429000"/>
            <a:ext cx="2992107" cy="2468488"/>
          </a:xfrm>
          <a:prstGeom prst="rect">
            <a:avLst/>
          </a:prstGeom>
          <a:noFill/>
        </p:spPr>
      </p:pic>
      <p:pic>
        <p:nvPicPr>
          <p:cNvPr id="6148" name="Picture 4" descr="C:\Users\User\Desktop\картинки\145326253_020smileysmilieangstkarikaturmalvorlagenausmalbildercomikcartoonemotioncliparttraurigerschrock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548680"/>
            <a:ext cx="3282553" cy="2847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404664"/>
            <a:ext cx="8136904" cy="554461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548680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04664"/>
            <a:ext cx="8064896" cy="5688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другу на прощание мы скажем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 свидания!»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тебе желают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«Доброго пути!», 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легче будет ехать,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может быть идти. </a:t>
            </a: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В чужой разговор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никогда не встревай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И взрослых ты лучше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не перебивай!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124744"/>
            <a:ext cx="2952328" cy="26109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3429000"/>
            <a:ext cx="2334411" cy="2585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404664"/>
            <a:ext cx="8136904" cy="554461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548680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620689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Жить старайся без обмана,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верой в добрые дела,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радовалась мама,</a:t>
            </a:r>
          </a:p>
          <a:p>
            <a:r>
              <a:rPr lang="en-US" sz="32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счастлива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была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Хватит нам уже сердиться,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Поскорей давай мириться!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Мы обиды позабудем,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И дружить, как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прежде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будем!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User\Desktop\картинки\hello_html_m7385cc7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707254"/>
            <a:ext cx="2737832" cy="2293117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4077072"/>
            <a:ext cx="3744416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99592" y="548680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76672"/>
            <a:ext cx="8064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Как много на свете полезных,</a:t>
            </a:r>
          </a:p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Красивых и ласковых слов.</a:t>
            </a:r>
          </a:p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Пожалуйста, только будь</a:t>
            </a:r>
          </a:p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вежлив,</a:t>
            </a:r>
          </a:p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- основа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основ. </a:t>
            </a:r>
          </a:p>
          <a:p>
            <a:pPr>
              <a:spcBef>
                <a:spcPts val="0"/>
              </a:spcBef>
            </a:pPr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вежливым быть очень просто:</a:t>
            </a:r>
          </a:p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добрым - обычный совет,</a:t>
            </a:r>
          </a:p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Не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важно, какого ты роста	</a:t>
            </a:r>
          </a:p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тебе уже лет.  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900" y="4214818"/>
            <a:ext cx="2077299" cy="1977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1052736"/>
            <a:ext cx="2741843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99592" y="548680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7667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 безмерно, как вода бездонного колодца.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 добрым к людям –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добро всегда к тебе вернется!</a:t>
            </a:r>
            <a:b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476672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u="sng" dirty="0" smtClean="0">
                <a:solidFill>
                  <a:srgbClr val="002060"/>
                </a:solidFill>
                <a:latin typeface="Monotype Corsiva" pitchFamily="66" charset="0"/>
              </a:rPr>
              <a:t>Книга мудрости гласит…</a:t>
            </a:r>
            <a:endParaRPr lang="ru-RU" sz="48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429000"/>
            <a:ext cx="3168352" cy="2961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26900"/>
      </a:hlink>
      <a:folHlink>
        <a:srgbClr val="FBD5B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305</Words>
  <Application>Microsoft Office PowerPoint</Application>
  <PresentationFormat>Экран (4:3)</PresentationFormat>
  <Paragraphs>106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Monotype Corsiva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sad</cp:lastModifiedBy>
  <cp:revision>31</cp:revision>
  <dcterms:created xsi:type="dcterms:W3CDTF">2013-08-23T08:38:35Z</dcterms:created>
  <dcterms:modified xsi:type="dcterms:W3CDTF">2020-05-18T10:09:00Z</dcterms:modified>
</cp:coreProperties>
</file>