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  <p:sldId id="259" r:id="rId3"/>
    <p:sldId id="261" r:id="rId4"/>
    <p:sldId id="263" r:id="rId5"/>
    <p:sldId id="264" r:id="rId6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C31"/>
    <a:srgbClr val="003E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280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6368-DB8B-4ACF-BF1E-269F1175127F}" type="datetimeFigureOut">
              <a:rPr lang="ru-RU" smtClean="0"/>
              <a:pPr/>
              <a:t>03.02.2024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19F09-5AAB-4823-AB41-99558EFDB79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6368-DB8B-4ACF-BF1E-269F1175127F}" type="datetimeFigureOut">
              <a:rPr lang="ru-RU" smtClean="0"/>
              <a:pPr/>
              <a:t>03.02.2024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19F09-5AAB-4823-AB41-99558EFDB79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6368-DB8B-4ACF-BF1E-269F1175127F}" type="datetimeFigureOut">
              <a:rPr lang="ru-RU" smtClean="0"/>
              <a:pPr/>
              <a:t>03.02.2024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19F09-5AAB-4823-AB41-99558EFDB79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6368-DB8B-4ACF-BF1E-269F1175127F}" type="datetimeFigureOut">
              <a:rPr lang="ru-RU" smtClean="0"/>
              <a:pPr/>
              <a:t>03.02.2024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19F09-5AAB-4823-AB41-99558EFDB79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6368-DB8B-4ACF-BF1E-269F1175127F}" type="datetimeFigureOut">
              <a:rPr lang="ru-RU" smtClean="0"/>
              <a:pPr/>
              <a:t>03.02.2024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19F09-5AAB-4823-AB41-99558EFDB79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6368-DB8B-4ACF-BF1E-269F1175127F}" type="datetimeFigureOut">
              <a:rPr lang="ru-RU" smtClean="0"/>
              <a:pPr/>
              <a:t>03.02.2024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19F09-5AAB-4823-AB41-99558EFDB79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6368-DB8B-4ACF-BF1E-269F1175127F}" type="datetimeFigureOut">
              <a:rPr lang="ru-RU" smtClean="0"/>
              <a:pPr/>
              <a:t>03.02.2024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19F09-5AAB-4823-AB41-99558EFDB79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6368-DB8B-4ACF-BF1E-269F1175127F}" type="datetimeFigureOut">
              <a:rPr lang="ru-RU" smtClean="0"/>
              <a:pPr/>
              <a:t>03.02.2024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19F09-5AAB-4823-AB41-99558EFDB79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6368-DB8B-4ACF-BF1E-269F1175127F}" type="datetimeFigureOut">
              <a:rPr lang="ru-RU" smtClean="0"/>
              <a:pPr/>
              <a:t>03.02.2024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19F09-5AAB-4823-AB41-99558EFDB79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6368-DB8B-4ACF-BF1E-269F1175127F}" type="datetimeFigureOut">
              <a:rPr lang="ru-RU" smtClean="0"/>
              <a:pPr/>
              <a:t>03.02.2024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19F09-5AAB-4823-AB41-99558EFDB79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6368-DB8B-4ACF-BF1E-269F1175127F}" type="datetimeFigureOut">
              <a:rPr lang="ru-RU" smtClean="0"/>
              <a:pPr/>
              <a:t>03.02.2024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19F09-5AAB-4823-AB41-99558EFDB79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36368-DB8B-4ACF-BF1E-269F1175127F}" type="datetimeFigureOut">
              <a:rPr lang="ru-RU" smtClean="0"/>
              <a:pPr/>
              <a:t>03.02.2024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19F09-5AAB-4823-AB41-99558EFDB79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R2D2\Desktop\конкурс\1613446798_85-p-fon-dlya-prezentatsii-pro-ekologiyu-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51520"/>
            <a:ext cx="6453336" cy="8604448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143116" y="1000101"/>
            <a:ext cx="4714884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dirty="0" smtClean="0">
                <a:solidFill>
                  <a:srgbClr val="006C31"/>
                </a:solidFill>
                <a:latin typeface="Times New Roman" pitchFamily="18" charset="0"/>
                <a:cs typeface="Times New Roman" pitchFamily="18" charset="0"/>
              </a:rPr>
              <a:t>Консультация для родителей </a:t>
            </a:r>
          </a:p>
          <a:p>
            <a:pPr algn="ctr"/>
            <a:r>
              <a:rPr lang="ru-RU" sz="3000" dirty="0" smtClean="0">
                <a:solidFill>
                  <a:srgbClr val="006C31"/>
                </a:solidFill>
                <a:latin typeface="Times New Roman" pitchFamily="18" charset="0"/>
                <a:cs typeface="Times New Roman" pitchFamily="18" charset="0"/>
              </a:rPr>
              <a:t>«Экологическое воспитание детей  </a:t>
            </a:r>
          </a:p>
          <a:p>
            <a:pPr algn="ctr"/>
            <a:r>
              <a:rPr lang="ru-RU" sz="3000" dirty="0" smtClean="0">
                <a:solidFill>
                  <a:srgbClr val="006C31"/>
                </a:solidFill>
                <a:latin typeface="Times New Roman" pitchFamily="18" charset="0"/>
                <a:cs typeface="Times New Roman" pitchFamily="18" charset="0"/>
              </a:rPr>
              <a:t>раннего возраста»</a:t>
            </a:r>
            <a:endParaRPr lang="ru-RU" sz="3000" dirty="0">
              <a:solidFill>
                <a:srgbClr val="006C3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80" y="476222"/>
            <a:ext cx="5786478" cy="7355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endParaRPr lang="ru-RU" sz="2000" dirty="0" smtClean="0">
              <a:solidFill>
                <a:srgbClr val="003E1C"/>
              </a:solidFill>
              <a:latin typeface="Monotype Corsiva" pitchFamily="66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000" dirty="0" smtClean="0">
                <a:solidFill>
                  <a:srgbClr val="003E1C"/>
                </a:solidFill>
                <a:latin typeface="Monotype Corsiva" pitchFamily="66" charset="0"/>
                <a:cs typeface="Times New Roman" pitchFamily="18" charset="0"/>
              </a:rPr>
              <a:t>Роль экологии: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Экология в жизни человека имеет важную роль, она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затрагивает все сферы жизни человека: жизнедеятельность ,питание, здоровье.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Необходимо знать, что с ухудшением состояния экологической среды понижается  уровень и качество жизни.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Окружающая нас природа является доступным, источником наглядно-чувственного, эстетического, творческого, эмоционального и речевого развития детей. Способствует появлению доброжелательности, внимания, чуткости, наблюдательности и других положительных качеств.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Ребёнок начинает познавать мир с появления на свет, а вместе с изучением окружающей среды он должен получать представление о её хрупкости, учиться любить, беречь и защищать природу, узнавать, какие действия человека наносят ей непоправимый вред.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66" y="571472"/>
            <a:ext cx="6000792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003E1C"/>
                </a:solidFill>
                <a:latin typeface="Monotype Corsiva" pitchFamily="66" charset="0"/>
                <a:cs typeface="Times New Roman" pitchFamily="18" charset="0"/>
              </a:rPr>
              <a:t>Целью экологического образования детей </a:t>
            </a:r>
          </a:p>
          <a:p>
            <a:r>
              <a:rPr lang="ru-RU" sz="2000" dirty="0" smtClean="0">
                <a:solidFill>
                  <a:srgbClr val="003E1C"/>
                </a:solidFill>
                <a:latin typeface="Monotype Corsiva" pitchFamily="66" charset="0"/>
                <a:cs typeface="Times New Roman" pitchFamily="18" charset="0"/>
              </a:rPr>
              <a:t>дошкольного возраста является:</a:t>
            </a:r>
          </a:p>
          <a:p>
            <a:r>
              <a:rPr lang="ru-RU" sz="1600" dirty="0" smtClean="0">
                <a:solidFill>
                  <a:srgbClr val="003E1C"/>
                </a:solidFill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003E1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становление у детей научного, познавательного, эмоционального и нравственного отношения к окружающей среде.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Работа по воспитанию экологического развития в детском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саду начинается с первых дней пребывания ребенка, то есть в группе раннего возраста . </a:t>
            </a:r>
          </a:p>
          <a:p>
            <a:r>
              <a:rPr lang="ru-RU" i="1" dirty="0" smtClean="0">
                <a:solidFill>
                  <a:srgbClr val="003E1C"/>
                </a:solidFill>
                <a:latin typeface="Times New Roman" pitchFamily="18" charset="0"/>
                <a:cs typeface="Times New Roman" pitchFamily="18" charset="0"/>
              </a:rPr>
              <a:t>Образовательными  задачами которого являются: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Сформировать у ребёнка первичные представления о неживой природе:</a:t>
            </a:r>
          </a:p>
          <a:p>
            <a:pPr marL="342900" indent="-342900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- солнце, небо, земля, вода, песок, камни и т. д., их проявлениях в естественных условиях (вода в реке, лед, сосульки, ручьи), в быту (вода применяется  для приготовления пищи, питья, гигиены);</a:t>
            </a:r>
          </a:p>
          <a:p>
            <a:pPr marL="342900" indent="-342900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- о явлениях в природе (таких как снегопад, град, ледоход, капель, дождь, радуга и т.д. );</a:t>
            </a:r>
          </a:p>
          <a:p>
            <a:pPr marL="342900" indent="-342900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- о связи изменений в природе с жизнью людей (когда идёт дождь, следует одеваться теплее и надевать резиновые сапоги; когда тепло и солнечно,                       можно долго гулять и купаться; зимой,                                          когда холодно, люди надевают шапки,                                                  варежки и шарфы, ходят                                                        в шубах и  пальто, а дети                                                            катаются                                                                      на санках и                                                                  коньках).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7166" y="714348"/>
            <a:ext cx="614366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2. Дать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элементарные знания о живой природе по таким направлениям:</a:t>
            </a:r>
          </a:p>
          <a:p>
            <a:pPr lvl="1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растительный мир;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мир животных, обитающих рядом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 человеком,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их детёныши;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лесные звери и их детеныши 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птицы 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3. Изучение времен года и сезонные явления:</a:t>
            </a:r>
          </a:p>
          <a:p>
            <a:pPr lvl="1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осенью становится холоднее, чаще идёт дождь, листья меняют свой окрас, а вскоре  образуется листопад;</a:t>
            </a:r>
          </a:p>
          <a:p>
            <a:pPr lvl="1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зимой выпадает снег и морозно;</a:t>
            </a:r>
          </a:p>
          <a:p>
            <a:pPr lvl="1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весной теплеет, ярко светит солнце, тает снег , образуя ручьи, просыпаются насекомые ,поют птицы, появляется трава и первые цветы, на ветвях деревьев набухают почки;</a:t>
            </a:r>
          </a:p>
          <a:p>
            <a:pPr lvl="1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летом становится жарко, много цветов, летают бабочки.</a:t>
            </a:r>
          </a:p>
          <a:p>
            <a:pPr lvl="1">
              <a:buFontTx/>
              <a:buChar char="-"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604" y="500034"/>
            <a:ext cx="6143668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solidFill>
                  <a:srgbClr val="003E1C"/>
                </a:solidFill>
                <a:latin typeface="Times New Roman" pitchFamily="18" charset="0"/>
                <a:cs typeface="Times New Roman" pitchFamily="18" charset="0"/>
              </a:rPr>
              <a:t>Воспитательные задачи:</a:t>
            </a:r>
          </a:p>
          <a:p>
            <a:pPr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воспитывать бережное отношение к природе 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формировать умение замечать и ценить красоту природы;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учить радоваться природным явлениям, принимать активное участие в зимних забавах, играх с природным материалом (особенно с водой и песком);</a:t>
            </a:r>
          </a:p>
          <a:p>
            <a:pPr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воспитывать умение взаимодействовать с природой, не нанося ей вред.</a:t>
            </a:r>
          </a:p>
          <a:p>
            <a:pPr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пробуждать интерес к уходу за растениями и животными.</a:t>
            </a:r>
            <a:r>
              <a:rPr lang="ru-RU" sz="1600" dirty="0" smtClean="0"/>
              <a:t> </a:t>
            </a:r>
          </a:p>
          <a:p>
            <a:endParaRPr lang="ru-RU" sz="1600" dirty="0"/>
          </a:p>
          <a:p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Очень важно заинтересовать ребенка и сформировать желание участвовать в наблюдениях ,исследованиях, выполнениях различных заданий.</a:t>
            </a:r>
            <a:r>
              <a:rPr lang="ru-RU" sz="1600" i="1" dirty="0" smtClean="0"/>
              <a:t> </a:t>
            </a:r>
          </a:p>
          <a:p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К любым наблюдениям детей необходимо относиться серьезно, хвалить их, как можно чаще за то, что заметили какие - либо изменения в природе. Интересоваться  и </a:t>
            </a:r>
            <a:r>
              <a:rPr lang="ru-RU" sz="1600" i="1" smtClean="0">
                <a:latin typeface="Times New Roman" pitchFamily="18" charset="0"/>
                <a:cs typeface="Times New Roman" pitchFamily="18" charset="0"/>
              </a:rPr>
              <a:t>поддерживать все их наблюдения.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В процессе исследований необходимо задействовать все органы чувств: зрение, обоняние, слух и осязание. </a:t>
            </a:r>
          </a:p>
          <a:p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Важно развивать и поддерживать эмоциональное отношение детей к природе. !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457</TotalTime>
  <Words>413</Words>
  <Application>Microsoft Office PowerPoint</Application>
  <PresentationFormat>Экран (4:3)</PresentationFormat>
  <Paragraphs>46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Консультация для родителей  детей первой младшей  группы «Экологическое  воспитание детей  раннего возраста»</dc:title>
  <dc:creator>drupsik2010@gmail.com</dc:creator>
  <cp:lastModifiedBy>Пользователь Windows</cp:lastModifiedBy>
  <cp:revision>47</cp:revision>
  <dcterms:created xsi:type="dcterms:W3CDTF">2022-11-01T04:01:03Z</dcterms:created>
  <dcterms:modified xsi:type="dcterms:W3CDTF">2024-02-03T08:40:06Z</dcterms:modified>
</cp:coreProperties>
</file>