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7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6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8144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9144000" cy="508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СПАСИБО ЗА ВНИМАНИЕ!!!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48266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1853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2" y="0"/>
            <a:ext cx="91080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697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156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71438"/>
            <a:ext cx="8953500" cy="671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030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964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0642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s://kultura-pavlovsk.vrn.muzkult.ru/media/2018/08/02/1224860181/image_image_450339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4664"/>
            <a:ext cx="8686800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1864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83088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2188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</TotalTime>
  <Words>4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Unknown</cp:lastModifiedBy>
  <cp:revision>4</cp:revision>
  <dcterms:modified xsi:type="dcterms:W3CDTF">2019-04-23T07:21:47Z</dcterms:modified>
</cp:coreProperties>
</file>