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A23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05314D1-AD7F-41FC-ABFB-D389A672F762}" type="datetimeFigureOut">
              <a:rPr lang="ru-RU" smtClean="0"/>
              <a:pPr/>
              <a:t>01.02.2023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73378EC-DB67-4D1D-9E76-A99CC446C4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314D1-AD7F-41FC-ABFB-D389A672F762}" type="datetimeFigureOut">
              <a:rPr lang="ru-RU" smtClean="0"/>
              <a:pPr/>
              <a:t>01.02.2023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378EC-DB67-4D1D-9E76-A99CC446C4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314D1-AD7F-41FC-ABFB-D389A672F762}" type="datetimeFigureOut">
              <a:rPr lang="ru-RU" smtClean="0"/>
              <a:pPr/>
              <a:t>01.02.2023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378EC-DB67-4D1D-9E76-A99CC446C4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05314D1-AD7F-41FC-ABFB-D389A672F762}" type="datetimeFigureOut">
              <a:rPr lang="ru-RU" smtClean="0"/>
              <a:pPr/>
              <a:t>01.02.2023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73378EC-DB67-4D1D-9E76-A99CC446C49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05314D1-AD7F-41FC-ABFB-D389A672F762}" type="datetimeFigureOut">
              <a:rPr lang="ru-RU" smtClean="0"/>
              <a:pPr/>
              <a:t>01.02.2023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73378EC-DB67-4D1D-9E76-A99CC446C4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314D1-AD7F-41FC-ABFB-D389A672F762}" type="datetimeFigureOut">
              <a:rPr lang="ru-RU" smtClean="0"/>
              <a:pPr/>
              <a:t>01.02.2023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378EC-DB67-4D1D-9E76-A99CC446C49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314D1-AD7F-41FC-ABFB-D389A672F762}" type="datetimeFigureOut">
              <a:rPr lang="ru-RU" smtClean="0"/>
              <a:pPr/>
              <a:t>01.02.2023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378EC-DB67-4D1D-9E76-A99CC446C49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05314D1-AD7F-41FC-ABFB-D389A672F762}" type="datetimeFigureOut">
              <a:rPr lang="ru-RU" smtClean="0"/>
              <a:pPr/>
              <a:t>01.02.2023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73378EC-DB67-4D1D-9E76-A99CC446C49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314D1-AD7F-41FC-ABFB-D389A672F762}" type="datetimeFigureOut">
              <a:rPr lang="ru-RU" smtClean="0"/>
              <a:pPr/>
              <a:t>01.02.2023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378EC-DB67-4D1D-9E76-A99CC446C4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05314D1-AD7F-41FC-ABFB-D389A672F762}" type="datetimeFigureOut">
              <a:rPr lang="ru-RU" smtClean="0"/>
              <a:pPr/>
              <a:t>01.02.2023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73378EC-DB67-4D1D-9E76-A99CC446C49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05314D1-AD7F-41FC-ABFB-D389A672F762}" type="datetimeFigureOut">
              <a:rPr lang="ru-RU" smtClean="0"/>
              <a:pPr/>
              <a:t>01.02.2023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73378EC-DB67-4D1D-9E76-A99CC446C49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05314D1-AD7F-41FC-ABFB-D389A672F762}" type="datetimeFigureOut">
              <a:rPr lang="ru-RU" smtClean="0"/>
              <a:pPr/>
              <a:t>01.02.2023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73378EC-DB67-4D1D-9E76-A99CC446C49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76500" y="1052736"/>
            <a:ext cx="5910246" cy="55585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dirty="0" smtClean="0"/>
              <a:t>Знакомство с профессией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0" y="6374922"/>
            <a:ext cx="6172200" cy="483078"/>
          </a:xfrm>
        </p:spPr>
        <p:txBody>
          <a:bodyPr>
            <a:normAutofit/>
          </a:bodyPr>
          <a:lstStyle/>
          <a:p>
            <a:r>
              <a:rPr lang="ru-RU" dirty="0" smtClean="0"/>
              <a:t>Подготовила: </a:t>
            </a:r>
            <a:r>
              <a:rPr lang="ru-RU" dirty="0" err="1" smtClean="0"/>
              <a:t>Бродникова</a:t>
            </a:r>
            <a:r>
              <a:rPr lang="ru-RU" dirty="0" smtClean="0"/>
              <a:t> Любовь Николаевна.</a:t>
            </a:r>
            <a:endParaRPr lang="ru-RU" dirty="0"/>
          </a:p>
        </p:txBody>
      </p:sp>
      <p:pic>
        <p:nvPicPr>
          <p:cNvPr id="5" name="Рисунок 4" descr="кар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6500" y="1888647"/>
            <a:ext cx="5981700" cy="4486275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286000" y="188640"/>
            <a:ext cx="5958408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Муниципальное дошкольное образовательное автономное учреждение Детский сад «Солнышко» </a:t>
            </a:r>
            <a:r>
              <a:rPr lang="ru-RU" dirty="0" err="1" smtClean="0">
                <a:solidFill>
                  <a:schemeClr val="tx1"/>
                </a:solidFill>
              </a:rPr>
              <a:t>с.Томское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Содержимое 4" descr="144c8fa9997db851460db754ce27f764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785786" y="2428868"/>
            <a:ext cx="7543824" cy="3192399"/>
          </a:xfrm>
        </p:spPr>
      </p:pic>
      <p:sp>
        <p:nvSpPr>
          <p:cNvPr id="4" name="Прямоугольник 3"/>
          <p:cNvSpPr/>
          <p:nvPr/>
        </p:nvSpPr>
        <p:spPr>
          <a:xfrm>
            <a:off x="142844" y="714356"/>
            <a:ext cx="871443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/>
                <a:solidFill>
                  <a:schemeClr val="accent3"/>
                </a:solidFill>
                <a:effectLst/>
              </a:rPr>
              <a:t>День архитектора 1 июля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1428736"/>
            <a:ext cx="4071934" cy="414340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Посмотри на этот город</a:t>
            </a:r>
            <a:b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Красота и там и тут,</a:t>
            </a:r>
            <a:b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А того, кто все придумал</a:t>
            </a:r>
            <a:b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Архитектором зовут.</a:t>
            </a:r>
            <a:b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Рассчитал нагрузки зданий,</a:t>
            </a:r>
            <a:b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Чертежи составил он</a:t>
            </a:r>
            <a:b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Просто мастер созиданий</a:t>
            </a:r>
            <a:b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И талантлив, и умен!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Содержимое 3" descr="78JXCA8MD28OCAL2NF30CA1P4C7OCALK953ECA09MMRNCAC7EFM2CAHHLYGWCAHIIDU4CAMSY4Z5CAOK5ZPHCACNY76JCA2F1KFCCAJYJ884CA7540RMCASLD891CAW4PQZWCAGI56VICAHKETQTCAJ51AOG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5143504" y="285728"/>
            <a:ext cx="3197344" cy="3283759"/>
          </a:xfrm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214422"/>
            <a:ext cx="3400420" cy="4297370"/>
          </a:xfrm>
        </p:spPr>
        <p:txBody>
          <a:bodyPr>
            <a:normAutofit/>
          </a:bodyPr>
          <a:lstStyle/>
          <a:p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</a:rPr>
              <a:t>Архитектор строит дом,</a:t>
            </a:r>
            <a:b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</a:rPr>
              <a:t>Дом многоэтажный.</a:t>
            </a:r>
            <a:b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</a:rPr>
              <a:t>Строит дом карандашом</a:t>
            </a:r>
            <a:b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</a:rPr>
              <a:t>На листке бумажном.</a:t>
            </a:r>
            <a:b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</a:rPr>
              <a:t>Нужно всё нарисовать,</a:t>
            </a:r>
            <a:b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</a:rPr>
              <a:t>Вычислить, проверить,</a:t>
            </a:r>
            <a:b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</a:rPr>
              <a:t>Все квартиры сосчитать,</a:t>
            </a:r>
            <a:b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</a:rPr>
              <a:t>Лестницы и двери.</a:t>
            </a:r>
            <a:b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</a:rPr>
              <a:t>Чтоб стоял он много лет,</a:t>
            </a:r>
            <a:b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</a:rPr>
              <a:t>Чтобы был в квартире свет,</a:t>
            </a:r>
            <a:b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</a:rPr>
              <a:t>Ванны, умывальники</a:t>
            </a:r>
            <a:b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</a:rPr>
              <a:t>Для больших и маленьких.</a:t>
            </a:r>
            <a:endParaRPr lang="ru-RU" sz="2000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5" name="Содержимое 4" descr="кка.jpg"/>
          <p:cNvPicPr>
            <a:picLocks noGrp="1" noChangeAspect="1"/>
          </p:cNvPicPr>
          <p:nvPr>
            <p:ph sz="quarter"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643306" y="1500174"/>
            <a:ext cx="5059910" cy="3299483"/>
          </a:xfrm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Архитектор придумывает и рисует дом на бумаге.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" name="Содержимое 4" descr="еап.jpg"/>
          <p:cNvPicPr>
            <a:picLocks noGrp="1" noChangeAspect="1"/>
          </p:cNvPicPr>
          <p:nvPr>
            <p:ph sz="quarter"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71472" y="1785926"/>
            <a:ext cx="2571736" cy="3202162"/>
          </a:xfrm>
        </p:spPr>
      </p:pic>
      <p:sp>
        <p:nvSpPr>
          <p:cNvPr id="4" name="5-конечная звезда 3"/>
          <p:cNvSpPr/>
          <p:nvPr/>
        </p:nvSpPr>
        <p:spPr>
          <a:xfrm>
            <a:off x="7072330" y="928670"/>
            <a:ext cx="1571636" cy="121444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 descr="пеа.jpg"/>
          <p:cNvPicPr>
            <a:picLocks noChangeAspect="1"/>
          </p:cNvPicPr>
          <p:nvPr/>
        </p:nvPicPr>
        <p:blipFill>
          <a:blip r:embed="rId3" cstate="screen">
            <a:clrChange>
              <a:clrFrom>
                <a:srgbClr val="FDFFFC"/>
              </a:clrFrom>
              <a:clrTo>
                <a:srgbClr val="FDFFFC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000496" y="2357430"/>
            <a:ext cx="4810132" cy="3204750"/>
          </a:xfrm>
          <a:prstGeom prst="rect">
            <a:avLst/>
          </a:prstGeom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i="1" dirty="0" smtClean="0">
                <a:solidFill>
                  <a:srgbClr val="BA230A"/>
                </a:solidFill>
              </a:rPr>
              <a:t>Какими качествами нужно обладать, чтобы стать архитектором:</a:t>
            </a:r>
            <a:endParaRPr lang="ru-RU" b="1" i="1" dirty="0">
              <a:solidFill>
                <a:srgbClr val="BA230A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3"/>
                </a:solidFill>
              </a:rPr>
              <a:t>Оригинальность, находчивость;</a:t>
            </a:r>
          </a:p>
          <a:p>
            <a:r>
              <a:rPr lang="ru-RU" b="1" dirty="0" smtClean="0">
                <a:solidFill>
                  <a:schemeClr val="accent3"/>
                </a:solidFill>
              </a:rPr>
              <a:t>Наблюдательность;</a:t>
            </a:r>
          </a:p>
          <a:p>
            <a:r>
              <a:rPr lang="ru-RU" b="1" dirty="0" smtClean="0">
                <a:solidFill>
                  <a:schemeClr val="accent3"/>
                </a:solidFill>
              </a:rPr>
              <a:t>Ответственность;</a:t>
            </a:r>
          </a:p>
          <a:p>
            <a:r>
              <a:rPr lang="ru-RU" b="1" dirty="0" smtClean="0">
                <a:solidFill>
                  <a:schemeClr val="accent3"/>
                </a:solidFill>
              </a:rPr>
              <a:t>Реалистичность;</a:t>
            </a:r>
          </a:p>
          <a:p>
            <a:r>
              <a:rPr lang="ru-RU" b="1" dirty="0" smtClean="0">
                <a:solidFill>
                  <a:schemeClr val="accent3"/>
                </a:solidFill>
              </a:rPr>
              <a:t>Чувство гармонии и вкуса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р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072066" y="2214554"/>
            <a:ext cx="2997048" cy="4143384"/>
          </a:xfrm>
          <a:prstGeom prst="rect">
            <a:avLst/>
          </a:prstGeom>
        </p:spPr>
      </p:pic>
      <p:sp>
        <p:nvSpPr>
          <p:cNvPr id="6" name="Улыбающееся лицо 5"/>
          <p:cNvSpPr/>
          <p:nvPr/>
        </p:nvSpPr>
        <p:spPr>
          <a:xfrm>
            <a:off x="428596" y="5429264"/>
            <a:ext cx="1214446" cy="1143008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</a:rPr>
              <a:t>Загадка</a:t>
            </a:r>
            <a:endParaRPr lang="ru-RU" sz="4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1214422"/>
            <a:ext cx="7467600" cy="48737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</a:rPr>
              <a:t>Он строит дом,                                              </a:t>
            </a:r>
          </a:p>
          <a:p>
            <a:pPr>
              <a:buNone/>
            </a:pPr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</a:rPr>
              <a:t>Дом многоэтажный,                         </a:t>
            </a:r>
          </a:p>
          <a:p>
            <a:pPr>
              <a:buNone/>
            </a:pPr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</a:rPr>
              <a:t>Строит дом карандашом</a:t>
            </a:r>
          </a:p>
          <a:p>
            <a:pPr>
              <a:buNone/>
            </a:pPr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</a:rPr>
              <a:t>На листе бумажном. </a:t>
            </a:r>
          </a:p>
          <a:p>
            <a:pPr>
              <a:buNone/>
            </a:pPr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</a:rPr>
              <a:t>Нужно всё нарисовать,</a:t>
            </a:r>
          </a:p>
          <a:p>
            <a:pPr>
              <a:buNone/>
            </a:pPr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</a:rPr>
              <a:t>Вычислить, проверить,</a:t>
            </a:r>
          </a:p>
          <a:p>
            <a:pPr>
              <a:buNone/>
            </a:pPr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</a:rPr>
              <a:t>Все квартиры сосчитать,</a:t>
            </a:r>
          </a:p>
          <a:p>
            <a:pPr>
              <a:buNone/>
            </a:pPr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</a:rPr>
              <a:t>Лестницы и двери. </a:t>
            </a:r>
          </a:p>
          <a:p>
            <a:pPr>
              <a:buNone/>
            </a:pPr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</a:rPr>
              <a:t>Чтоб стоял он много лет,</a:t>
            </a:r>
          </a:p>
          <a:p>
            <a:pPr>
              <a:buNone/>
            </a:pPr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</a:rPr>
              <a:t>Чтобы был в квартирах свет,</a:t>
            </a:r>
          </a:p>
          <a:p>
            <a:pPr>
              <a:buNone/>
            </a:pPr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</a:rPr>
              <a:t>Ванны, умывальники</a:t>
            </a:r>
          </a:p>
          <a:p>
            <a:pPr>
              <a:buNone/>
            </a:pPr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</a:rPr>
              <a:t>Для больших и маленьких.</a:t>
            </a:r>
          </a:p>
          <a:p>
            <a:endParaRPr lang="ru-RU" dirty="0"/>
          </a:p>
        </p:txBody>
      </p:sp>
      <p:pic>
        <p:nvPicPr>
          <p:cNvPr id="4" name="Рисунок 3" descr="рпм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000496" y="1214422"/>
            <a:ext cx="4285834" cy="4143404"/>
          </a:xfrm>
          <a:prstGeom prst="rect">
            <a:avLst/>
          </a:prstGeom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a8f5fbcbcd6316808760da25663e4581.jpg"/>
          <p:cNvPicPr>
            <a:picLocks noGrp="1" noChangeAspect="1"/>
          </p:cNvPicPr>
          <p:nvPr>
            <p:ph sz="quarter"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71472" y="1571613"/>
            <a:ext cx="4490387" cy="3143271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0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Инструменты для работы  архитектора</a:t>
            </a:r>
            <a:endParaRPr lang="ru-RU" sz="4000" b="1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050" name="AutoShape 2" descr="http://vectors-free.net/files/flat-architecture-tools-vectors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857752" y="2143116"/>
            <a:ext cx="4000529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1.Ножницы</a:t>
            </a:r>
          </a:p>
          <a:p>
            <a:pPr algn="ctr"/>
            <a:r>
              <a:rPr lang="ru-RU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2.Карандаш</a:t>
            </a:r>
          </a:p>
          <a:p>
            <a:pPr algn="ctr"/>
            <a:r>
              <a:rPr lang="ru-RU" sz="40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3.Циркуль</a:t>
            </a:r>
          </a:p>
          <a:p>
            <a:pPr algn="ctr"/>
            <a:r>
              <a:rPr lang="ru-RU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4.Линейки</a:t>
            </a:r>
            <a:endParaRPr lang="ru-RU" sz="40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cap="none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Виды архитекторов:</a:t>
            </a:r>
            <a:endParaRPr lang="ru-RU" sz="4400" b="1" cap="none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1. Архитектор – специалист</a:t>
            </a:r>
          </a:p>
          <a:p>
            <a:r>
              <a:rPr lang="ru-RU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2.Главный архитектор </a:t>
            </a:r>
          </a:p>
          <a:p>
            <a:r>
              <a:rPr lang="ru-RU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3. Главный архитектор города </a:t>
            </a:r>
          </a:p>
          <a:p>
            <a:endParaRPr lang="ru-RU" dirty="0"/>
          </a:p>
        </p:txBody>
      </p:sp>
      <p:pic>
        <p:nvPicPr>
          <p:cNvPr id="5" name="Рисунок 4" descr="23ee76586893ed21307a47046d27e32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8794" y="3071810"/>
            <a:ext cx="5108254" cy="3403374"/>
          </a:xfrm>
          <a:prstGeom prst="rect">
            <a:avLst/>
          </a:prstGeom>
        </p:spPr>
      </p:pic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4e1d1bb45d0a3ba56e6cd1578327332a.jpg"/>
          <p:cNvPicPr>
            <a:picLocks noGrp="1" noChangeAspect="1"/>
          </p:cNvPicPr>
          <p:nvPr>
            <p:ph sz="quarter"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116632"/>
            <a:ext cx="9144000" cy="6867964"/>
          </a:xfrm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i="1" dirty="0" smtClean="0">
                <a:solidFill>
                  <a:schemeClr val="accent1">
                    <a:lumMod val="75000"/>
                  </a:schemeClr>
                </a:solidFill>
              </a:rPr>
              <a:t>Разрабатывает интерьеры зданий  </a:t>
            </a:r>
            <a:endParaRPr lang="ru-RU" sz="36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6" name="Содержимое 5" descr="df903865a1dd4c763bfc91453f019c78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500166" y="1857364"/>
            <a:ext cx="5679321" cy="3786214"/>
          </a:xfrm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125</TotalTime>
  <Words>104</Words>
  <Application>Microsoft Office PowerPoint</Application>
  <PresentationFormat>Экран (4:3)</PresentationFormat>
  <Paragraphs>36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Cambria</vt:lpstr>
      <vt:lpstr>Rockwell</vt:lpstr>
      <vt:lpstr>Wingdings</vt:lpstr>
      <vt:lpstr>Wingdings 2</vt:lpstr>
      <vt:lpstr>Эркер</vt:lpstr>
      <vt:lpstr>Знакомство с профессией</vt:lpstr>
      <vt:lpstr>Архитектор строит дом, Дом многоэтажный. Строит дом карандашом На листке бумажном. Нужно всё нарисовать, Вычислить, проверить, Все квартиры сосчитать, Лестницы и двери. Чтоб стоял он много лет, Чтобы был в квартире свет, Ванны, умывальники Для больших и маленьких.</vt:lpstr>
      <vt:lpstr>Архитектор придумывает и рисует дом на бумаге.</vt:lpstr>
      <vt:lpstr>Какими качествами нужно обладать, чтобы стать архитектором:</vt:lpstr>
      <vt:lpstr>Загадка</vt:lpstr>
      <vt:lpstr>Инструменты для работы  архитектора</vt:lpstr>
      <vt:lpstr>Виды архитекторов:</vt:lpstr>
      <vt:lpstr>Презентация PowerPoint</vt:lpstr>
      <vt:lpstr>Разрабатывает интерьеры зданий  </vt:lpstr>
      <vt:lpstr>Презентация PowerPoint</vt:lpstr>
      <vt:lpstr>Посмотри на этот город Красота и там и тут, А того, кто все придумал Архитектором зовут. Рассчитал нагрузки зданий, Чертежи составил он Просто мастер созиданий И талантлив, и умен! </vt:lpstr>
    </vt:vector>
  </TitlesOfParts>
  <Company>пед.кол.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Знакомс</dc:title>
  <dc:creator>студент</dc:creator>
  <cp:lastModifiedBy>ПК</cp:lastModifiedBy>
  <cp:revision>15</cp:revision>
  <dcterms:created xsi:type="dcterms:W3CDTF">2017-11-09T12:45:02Z</dcterms:created>
  <dcterms:modified xsi:type="dcterms:W3CDTF">2023-02-01T01:13:12Z</dcterms:modified>
</cp:coreProperties>
</file>