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9DC32-2DBA-4ED5-99E6-297657501804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9D57C-1F57-4C4E-A486-35445B9BA6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9D57C-1F57-4C4E-A486-35445B9BA688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A1F6-774B-4008-87A5-76683DF72032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5FE3-8BDE-4B11-9E3E-468DACBC7E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A1F6-774B-4008-87A5-76683DF72032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5FE3-8BDE-4B11-9E3E-468DACBC7E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A1F6-774B-4008-87A5-76683DF72032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5FE3-8BDE-4B11-9E3E-468DACBC7E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A1F6-774B-4008-87A5-76683DF72032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5FE3-8BDE-4B11-9E3E-468DACBC7E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A1F6-774B-4008-87A5-76683DF72032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5FE3-8BDE-4B11-9E3E-468DACBC7E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A1F6-774B-4008-87A5-76683DF72032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5FE3-8BDE-4B11-9E3E-468DACBC7E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A1F6-774B-4008-87A5-76683DF72032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5FE3-8BDE-4B11-9E3E-468DACBC7E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A1F6-774B-4008-87A5-76683DF72032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5FE3-8BDE-4B11-9E3E-468DACBC7E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A1F6-774B-4008-87A5-76683DF72032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5FE3-8BDE-4B11-9E3E-468DACBC7E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A1F6-774B-4008-87A5-76683DF72032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5FE3-8BDE-4B11-9E3E-468DACBC7E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A1F6-774B-4008-87A5-76683DF72032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5FE3-8BDE-4B11-9E3E-468DACBC7E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0A1F6-774B-4008-87A5-76683DF72032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B5FE3-8BDE-4B11-9E3E-468DACBC7E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74321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i="1" dirty="0" smtClean="0"/>
              <a:t>Мосты Амурской области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Составила: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Дацык Е.А. 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Воспитатель МДОАУ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Детский сад «Солнышко»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 с.Томское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161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Карта Амурской области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00200"/>
            <a:ext cx="6215106" cy="514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Знаменитый автомобильный мост, он соединяет не только два берега Амура, но и две страны России и   Китай.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164" y="1600200"/>
            <a:ext cx="81876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Автомобильный мост через реку Зея 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в г. Благовещенске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9003" y="1600200"/>
            <a:ext cx="68459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В с. Белогорье расположен железнодорожный мост</a:t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через реку Зея – «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Зейский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мост».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83130" y="1600200"/>
            <a:ext cx="717773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Железнодорожный мост в 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г.Свободном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62560" y="1600200"/>
            <a:ext cx="62188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Автомобильный мост в п.Серышево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19091"/>
            <a:ext cx="8229600" cy="448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Строиться путепровод в г.Белогорск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0025" y="1800368"/>
            <a:ext cx="6203950" cy="412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Бочкарёвский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» автомобильный мост через реку Томь в Белогорске.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0380" y="1600200"/>
            <a:ext cx="694323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59</Words>
  <Application>Microsoft Office PowerPoint</Application>
  <PresentationFormat>Экран (4:3)</PresentationFormat>
  <Paragraphs>16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Мосты Амурской области</vt:lpstr>
      <vt:lpstr>Карта Амурской области</vt:lpstr>
      <vt:lpstr>  Знаменитый автомобильный мост, он соединяет не только два берега Амура, но и две страны России и   Китай.  </vt:lpstr>
      <vt:lpstr>Автомобильный мост через реку Зея  в г. Благовещенске</vt:lpstr>
      <vt:lpstr>В с. Белогорье расположен железнодорожный мост через реку Зея – «Зейский мост».</vt:lpstr>
      <vt:lpstr>Железнодорожный мост в  г.Свободном</vt:lpstr>
      <vt:lpstr>Автомобильный мост в п.Серышево</vt:lpstr>
      <vt:lpstr>Строиться путепровод в г.Белогорск</vt:lpstr>
      <vt:lpstr>«Бочкарёвский» автомобильный мост через реку Томь в Белогорске.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Мосты Амурской области</dc:title>
  <dc:creator>татьяна</dc:creator>
  <cp:lastModifiedBy>татьяна</cp:lastModifiedBy>
  <cp:revision>1</cp:revision>
  <dcterms:created xsi:type="dcterms:W3CDTF">2026-01-07T12:28:03Z</dcterms:created>
  <dcterms:modified xsi:type="dcterms:W3CDTF">2026-01-07T16:29:05Z</dcterms:modified>
</cp:coreProperties>
</file>