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74" r:id="rId2"/>
    <p:sldId id="257" r:id="rId3"/>
    <p:sldId id="260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A38C72F4-04B8-48B7-B6A2-EDF87623AA8E}">
          <p14:sldIdLst>
            <p14:sldId id="274"/>
            <p14:sldId id="257"/>
            <p14:sldId id="260"/>
            <p14:sldId id="259"/>
            <p14:sldId id="262"/>
            <p14:sldId id="263"/>
            <p14:sldId id="264"/>
            <p14:sldId id="265"/>
            <p14:sldId id="266"/>
            <p14:sldId id="267"/>
            <p14:sldId id="268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3" autoAdjust="0"/>
    <p:restoredTop sz="94660" autoAdjust="0"/>
  </p:normalViewPr>
  <p:slideViewPr>
    <p:cSldViewPr snapToGrid="0">
      <p:cViewPr>
        <p:scale>
          <a:sx n="66" d="100"/>
          <a:sy n="66" d="100"/>
        </p:scale>
        <p:origin x="-84" y="-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2" y="79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24D723A-6A91-4DA1-8738-F374FEF8AEF9}" type="datetimeFigureOut">
              <a:rPr lang="ru-RU" smtClean="0"/>
              <a:t>28.02.2019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5D6E38B-FA7A-4387-9D9B-381DD50442B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subTitle" idx="1"/>
          </p:nvPr>
        </p:nvSpPr>
        <p:spPr>
          <a:xfrm>
            <a:off x="827314" y="2365830"/>
            <a:ext cx="9753600" cy="356883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                  </a:t>
            </a:r>
            <a:r>
              <a:rPr lang="ru-RU" sz="4800" dirty="0" err="1" smtClean="0">
                <a:solidFill>
                  <a:schemeClr val="accent2">
                    <a:lumMod val="75000"/>
                  </a:schemeClr>
                </a:solidFill>
              </a:rPr>
              <a:t>Чебалкиной</a:t>
            </a:r>
            <a:endParaRPr lang="ru-RU" sz="48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          Ирины Васильевны </a:t>
            </a:r>
          </a:p>
          <a:p>
            <a:r>
              <a:rPr lang="ru-RU" sz="4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 МБДОУ «Ударный детский сад»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0109" y="319314"/>
            <a:ext cx="9567135" cy="1074057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ПОРТФОЛИО ВОСПИТАТЕЛЯ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4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99543" y="1"/>
            <a:ext cx="8258627" cy="60413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400" i="1" kern="0" dirty="0" smtClean="0">
                <a:solidFill>
                  <a:srgbClr val="C00000"/>
                </a:solidFill>
                <a:latin typeface="Arial"/>
                <a:ea typeface="+mj-ea"/>
                <a:cs typeface="+mj-cs"/>
              </a:rPr>
              <a:t>                      </a:t>
            </a:r>
            <a:r>
              <a:rPr lang="ru-RU" sz="4400" i="1" kern="0" dirty="0" smtClean="0">
                <a:solidFill>
                  <a:srgbClr val="C00000"/>
                </a:solidFill>
                <a:latin typeface="Arial"/>
                <a:ea typeface="+mj-ea"/>
                <a:cs typeface="+mj-cs"/>
              </a:rPr>
              <a:t>Общие сведения: </a:t>
            </a:r>
            <a:endParaRPr lang="ru-RU" sz="4400" i="1" kern="0" dirty="0" smtClean="0">
              <a:solidFill>
                <a:srgbClr val="C00000"/>
              </a:solidFill>
              <a:latin typeface="Arial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Ф.И.О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err="1" smtClean="0">
                <a:latin typeface="Times New Roman"/>
                <a:ea typeface="Times New Roman"/>
                <a:cs typeface="Times New Roman"/>
              </a:rPr>
              <a:t>Чебалкина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Ирина Васильевна</a:t>
            </a:r>
          </a:p>
          <a:p>
            <a:pPr marL="0" indent="0">
              <a:buNone/>
            </a:pP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Дата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рождения: 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23 августа 1986 г</a:t>
            </a:r>
          </a:p>
          <a:p>
            <a:pPr marL="0" indent="0">
              <a:buNone/>
            </a:pP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Образование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 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средне-профессиональное ГОУ СПО «</a:t>
            </a:r>
            <a:r>
              <a:rPr lang="ru-RU" sz="2800" b="1" dirty="0" err="1">
                <a:latin typeface="Times New Roman"/>
                <a:ea typeface="Times New Roman"/>
                <a:cs typeface="Times New Roman"/>
              </a:rPr>
              <a:t>Зубово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-Полянский педагогический колледж» 2006г., по специальности преподавание  в начальных классах. </a:t>
            </a:r>
            <a:endParaRPr lang="ru-RU" sz="2800" b="1" dirty="0" smtClean="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Специальность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«Учитель начальных классов с дополнительной подготовкой в области информатики».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Профессиональная 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переподготовка: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 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АНО ВПО «Европейский Университет «Бизнес Треугольник»,  по программе «Воспитатель ДОУ. Педагогическая деятельность в дошкольном образовании. Образование и педагогика».</a:t>
            </a:r>
          </a:p>
          <a:p>
            <a:pPr marL="0" indent="0">
              <a:buNone/>
            </a:pP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Квалификация – «Воспитатель дошкольной образовательной организации» от 18.11.2016г. г. 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Санкт-Петербург.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Место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работы: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МБДОУ «Ударный детский сад»</a:t>
            </a:r>
            <a:endParaRPr lang="ru-RU" sz="2800" b="1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Общий 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трудовой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стаж работы: 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12лет,6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месяц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Педагогический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стаж работы: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12лет, 6 месяца</a:t>
            </a:r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8" y="963899"/>
            <a:ext cx="2946400" cy="517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6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114" y="609600"/>
            <a:ext cx="9157888" cy="5486400"/>
          </a:xfrm>
        </p:spPr>
        <p:txBody>
          <a:bodyPr>
            <a:normAutofit fontScale="90000"/>
          </a:bodyPr>
          <a:lstStyle/>
          <a:p>
            <a:pPr lvl="0" defTabSz="914400" fontAlgn="base">
              <a:spcAft>
                <a:spcPct val="0"/>
              </a:spcAft>
            </a:pPr>
            <a:r>
              <a:rPr lang="ru-RU" sz="2400" b="1" i="1" dirty="0" smtClean="0">
                <a:solidFill>
                  <a:srgbClr val="3333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</a:t>
            </a:r>
            <a:r>
              <a:rPr lang="ru-RU" sz="2400" b="1" i="1" u="sng" dirty="0" smtClean="0">
                <a:solidFill>
                  <a:srgbClr val="3333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Курсы </a:t>
            </a:r>
            <a:r>
              <a:rPr lang="ru-RU" sz="2400" b="1" i="1" u="sng" dirty="0">
                <a:solidFill>
                  <a:srgbClr val="3333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повышения квалификации</a:t>
            </a:r>
            <a:r>
              <a:rPr lang="ru-RU" sz="2400" b="1" i="1" dirty="0">
                <a:solidFill>
                  <a:srgbClr val="3333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lang="ru-RU" sz="2400" dirty="0">
                <a:solidFill>
                  <a:srgbClr val="3333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3333CC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dirty="0">
                <a:solidFill>
                  <a:srgbClr val="FF0000"/>
                </a:solidFill>
                <a:ea typeface="+mn-ea"/>
                <a:cs typeface="+mn-cs"/>
              </a:rPr>
              <a:t>2011г</a:t>
            </a:r>
            <a: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  <a:t> - Государственном Бюджетном Образовательном учреждении дополнительного профессионального образования (повышение квалификации) специалистов «Мордовский республиканский институт образования» по дополнительной профессиональной программе «Обновление содержания дошкольного образования» в объёме 102ч.</a:t>
            </a:r>
            <a:b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FF0000"/>
                </a:solidFill>
                <a:ea typeface="+mn-ea"/>
                <a:cs typeface="+mn-cs"/>
              </a:rPr>
              <a:t>2014г- </a:t>
            </a:r>
            <a:r>
              <a:rPr lang="ru-RU" sz="1800" dirty="0" smtClean="0">
                <a:solidFill>
                  <a:prstClr val="black"/>
                </a:solidFill>
                <a:ea typeface="+mn-ea"/>
                <a:cs typeface="+mn-cs"/>
              </a:rPr>
              <a:t>Государственном </a:t>
            </a:r>
            <a: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  <a:t>Бюджетном Образовательном учреждении дополнительного профессионального образования (повышение квалификации) специалистов «Мордовский республиканский институт образования» по дополнительной профессиональной программе «Обновление содержания дошкольного образования в условиях реализации ФГОС в ДО» в объёме 72 ч.</a:t>
            </a:r>
            <a:b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1800" b="1" dirty="0">
                <a:solidFill>
                  <a:srgbClr val="FF0000"/>
                </a:solidFill>
                <a:ea typeface="+mn-ea"/>
                <a:cs typeface="+mn-cs"/>
              </a:rPr>
              <a:t>2017г</a:t>
            </a:r>
            <a: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  <a:t>-Автаномной некоммерческой организации высшего профессионального образования «Европейский Университет «Бизнес Треугольник» по дополнительной профессиональной программе  «Перспективы развития системы дошкольного образования в контексте современных требований» в объёме 72 ч.</a:t>
            </a:r>
            <a:b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-159658"/>
            <a:ext cx="10189029" cy="6096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ru-RU" sz="5500" dirty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200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839789"/>
            <a:ext cx="10542209" cy="1320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5"/>
                </a:solidFill>
              </a:rPr>
              <a:t>          </a:t>
            </a:r>
            <a:r>
              <a:rPr lang="ru-RU" b="1" dirty="0" smtClean="0">
                <a:solidFill>
                  <a:srgbClr val="FF0000"/>
                </a:solidFill>
              </a:rPr>
              <a:t>Моё педагогическое кредо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7334" y="1944913"/>
            <a:ext cx="8596668" cy="4096449"/>
          </a:xfrm>
        </p:spPr>
        <p:txBody>
          <a:bodyPr>
            <a:normAutofit/>
          </a:bodyPr>
          <a:lstStyle/>
          <a:p>
            <a:r>
              <a:rPr lang="ru-RU" sz="3200" dirty="0" smtClean="0"/>
              <a:t>«Воспитатель должен быть профессионалом, уметь ставить себя рядом с ребёнком, а не напротив. </a:t>
            </a:r>
            <a:endParaRPr lang="ru-RU" sz="3200" dirty="0" smtClean="0"/>
          </a:p>
          <a:p>
            <a:r>
              <a:rPr lang="ru-RU" sz="3200" dirty="0" smtClean="0"/>
              <a:t>Дети </a:t>
            </a:r>
            <a:r>
              <a:rPr lang="ru-RU" sz="3200" dirty="0" smtClean="0"/>
              <a:t>должны доверять нам. </a:t>
            </a:r>
            <a:endParaRPr lang="ru-RU" sz="3200" dirty="0" smtClean="0"/>
          </a:p>
          <a:p>
            <a:r>
              <a:rPr lang="ru-RU" sz="3200" dirty="0" smtClean="0"/>
              <a:t>Важно </a:t>
            </a:r>
            <a:r>
              <a:rPr lang="ru-RU" sz="3200" dirty="0" smtClean="0"/>
              <a:t>помочь ребёнку понять себя, поверить в свои силы»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6698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840" y="360217"/>
            <a:ext cx="8596668" cy="1526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      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7334" y="769257"/>
            <a:ext cx="8596668" cy="5272105"/>
          </a:xfrm>
        </p:spPr>
        <p:txBody>
          <a:bodyPr/>
          <a:lstStyle/>
          <a:p>
            <a:pPr marL="0" lvl="0" indent="0" algn="ctr" defTabSz="914400">
              <a:spcBef>
                <a:spcPts val="0"/>
              </a:spcBef>
              <a:buClrTx/>
              <a:buSzTx/>
              <a:buNone/>
            </a:pPr>
            <a:r>
              <a:rPr lang="ru-RU" sz="5400" b="1" cap="all" dirty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Достижения</a:t>
            </a:r>
          </a:p>
          <a:p>
            <a:pPr marL="0" lvl="0" indent="0" algn="ctr" defTabSz="914400">
              <a:spcBef>
                <a:spcPts val="0"/>
              </a:spcBef>
              <a:buClrTx/>
              <a:buSzTx/>
              <a:buNone/>
            </a:pPr>
            <a:r>
              <a:rPr lang="ru-RU" sz="5400" b="1" cap="all" dirty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и результаты </a:t>
            </a:r>
          </a:p>
          <a:p>
            <a:pPr marL="0" lvl="0" indent="0" algn="ctr" defTabSz="914400">
              <a:spcBef>
                <a:spcPts val="0"/>
              </a:spcBef>
              <a:buClrTx/>
              <a:buSzTx/>
              <a:buNone/>
            </a:pPr>
            <a:r>
              <a:rPr lang="ru-RU" sz="5400" b="1" cap="all" dirty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Педагогической</a:t>
            </a:r>
          </a:p>
          <a:p>
            <a:pPr marL="0" lvl="0" indent="0" algn="ctr" defTabSz="914400">
              <a:spcBef>
                <a:spcPts val="0"/>
              </a:spcBef>
              <a:buClrTx/>
              <a:buSzTx/>
              <a:buNone/>
            </a:pPr>
            <a:r>
              <a:rPr lang="ru-RU" sz="5400" b="1" cap="all" dirty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деятельности</a:t>
            </a:r>
            <a:endParaRPr lang="ru-RU" sz="5400" b="1" cap="all" dirty="0">
              <a:ln w="0"/>
              <a:solidFill>
                <a:schemeClr val="accent4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Calibri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38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4112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43" y="47171"/>
            <a:ext cx="3730172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1" y="0"/>
            <a:ext cx="3207657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374" y="0"/>
            <a:ext cx="3512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4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8" y="0"/>
            <a:ext cx="367238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678" y="-203200"/>
            <a:ext cx="3222437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763" y="0"/>
            <a:ext cx="3512723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128" y="-203200"/>
            <a:ext cx="3467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1052175" cy="229393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829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54" y="0"/>
            <a:ext cx="48482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617" y="-261257"/>
            <a:ext cx="4853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77334" y="159657"/>
            <a:ext cx="8596668" cy="566058"/>
          </a:xfrm>
        </p:spPr>
        <p:txBody>
          <a:bodyPr>
            <a:normAutofit fontScale="90000"/>
          </a:bodyPr>
          <a:lstStyle/>
          <a:p>
            <a:r>
              <a:rPr lang="ru-RU" sz="3800" b="1" dirty="0" smtClean="0">
                <a:solidFill>
                  <a:schemeClr val="accent2"/>
                </a:solidFill>
              </a:rPr>
              <a:t>         Достижения </a:t>
            </a:r>
            <a:r>
              <a:rPr lang="ru-RU" sz="3800" b="1" dirty="0">
                <a:solidFill>
                  <a:schemeClr val="accent2"/>
                </a:solidFill>
              </a:rPr>
              <a:t>моих воспитанников</a:t>
            </a:r>
            <a:br>
              <a:rPr lang="ru-RU" sz="3800" b="1" dirty="0">
                <a:solidFill>
                  <a:schemeClr val="accent2"/>
                </a:solidFill>
              </a:rPr>
            </a:br>
            <a:r>
              <a:rPr lang="ru-RU" sz="3800" b="1" dirty="0">
                <a:solidFill>
                  <a:schemeClr val="accent2"/>
                </a:solidFill>
              </a:rPr>
              <a:t/>
            </a:r>
            <a:br>
              <a:rPr lang="ru-RU" sz="3800" b="1" dirty="0">
                <a:solidFill>
                  <a:schemeClr val="accent2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                                                     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8533"/>
            <a:ext cx="2741264" cy="569935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3" y="1016000"/>
            <a:ext cx="2133600" cy="50437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29" y="1240970"/>
            <a:ext cx="2264228" cy="49856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157" y="1531255"/>
            <a:ext cx="2439643" cy="46953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370" y="1611086"/>
            <a:ext cx="2424151" cy="52469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874" y="3287485"/>
            <a:ext cx="2039126" cy="343262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931" y="3882569"/>
            <a:ext cx="2815772" cy="343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053" y="386734"/>
            <a:ext cx="8683348" cy="1833951"/>
          </a:xfrm>
        </p:spPr>
        <p:txBody>
          <a:bodyPr>
            <a:normAutofit/>
          </a:bodyPr>
          <a:lstStyle/>
          <a:p>
            <a:pPr marL="365125" lvl="0" indent="-282575" algn="l" defTabSz="914400" fontAlgn="base">
              <a:spcBef>
                <a:spcPts val="60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                               </a:t>
            </a:r>
            <a:r>
              <a:rPr lang="ru-RU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    </a:t>
            </a:r>
            <a:r>
              <a:rPr lang="ru-RU" sz="4400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  Проект </a:t>
            </a:r>
            <a:br>
              <a:rPr lang="ru-RU" sz="4400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</a:br>
            <a:r>
              <a:rPr lang="ru-RU" sz="4400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«Мой родной посёлок» </a:t>
            </a:r>
            <a:r>
              <a:rPr lang="ru-RU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                        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1" y="1826760"/>
            <a:ext cx="2851263" cy="270169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25" y="2090058"/>
            <a:ext cx="2598057" cy="30044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082" y="3347649"/>
            <a:ext cx="3410857" cy="29173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657" y="682172"/>
            <a:ext cx="2496457" cy="28157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285" y="3800167"/>
            <a:ext cx="2805321" cy="258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9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8686"/>
            <a:ext cx="8596668" cy="1741714"/>
          </a:xfrm>
        </p:spPr>
        <p:txBody>
          <a:bodyPr>
            <a:normAutofit/>
          </a:bodyPr>
          <a:lstStyle/>
          <a:p>
            <a:pPr marL="365125" indent="-282575" defTabSz="914400" fontAlgn="base">
              <a:spcBef>
                <a:spcPts val="60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            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ПРАЗДНИКИ И РАЗВЛЕЧЕНИЯ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9176"/>
            <a:ext cx="2598057" cy="294356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03160"/>
            <a:ext cx="2496456" cy="35548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457" y="1034723"/>
            <a:ext cx="3106058" cy="25212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886" y="1177761"/>
            <a:ext cx="2757714" cy="27328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458" y="3521718"/>
            <a:ext cx="2699656" cy="33362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885" y="3596443"/>
            <a:ext cx="2775858" cy="32615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024518"/>
            <a:ext cx="2964978" cy="28260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772" y="3850595"/>
            <a:ext cx="2579916" cy="300740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973" y="3596443"/>
            <a:ext cx="2717798" cy="339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9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68914" y="2481943"/>
            <a:ext cx="5445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Спасибо за внимание!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662</TotalTime>
  <Words>202</Words>
  <Application>Microsoft Office PowerPoint</Application>
  <PresentationFormat>Произвольный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ПОРТФОЛИО ВОСПИТАТЕЛЯ</vt:lpstr>
      <vt:lpstr>Презентация PowerPoint</vt:lpstr>
      <vt:lpstr>                             Курсы повышения квалификации: 2011г - Государственном Бюджетном Образовательном учреждении дополнительного профессионального образования (повышение квалификации) специалистов «Мордовский республиканский институт образования» по дополнительной профессиональной программе «Обновление содержания дошкольного образования» в объёме 102ч. 2014г- Государственном Бюджетном Образовательном учреждении дополнительного профессионального образования (повышение квалификации) специалистов «Мордовский республиканский институт образования» по дополнительной профессиональной программе «Обновление содержания дошкольного образования в условиях реализации ФГОС в ДО» в объёме 72 ч. 2017г-Автаномной некоммерческой организации высшего профессионального образования «Европейский Университет «Бизнес Треугольник» по дополнительной профессиональной программе  «Перспективы развития системы дошкольного образования в контексте современных требований» в объёме 72 ч. </vt:lpstr>
      <vt:lpstr>          Моё педагогическое кредо</vt:lpstr>
      <vt:lpstr>                 </vt:lpstr>
      <vt:lpstr>Презентация PowerPoint</vt:lpstr>
      <vt:lpstr>Презентация PowerPoint</vt:lpstr>
      <vt:lpstr> </vt:lpstr>
      <vt:lpstr>         Достижения моих воспитанников                                                                    </vt:lpstr>
      <vt:lpstr>                                     Проект  «Мой родной посёлок»                          </vt:lpstr>
      <vt:lpstr>             ПРАЗДНИКИ И РАЗВЛЕЧЕНИЯ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«Нетрадиционные техники рисования в детском саду и их роль в развитии детей дошкольного возраста»</dc:title>
  <dc:creator>Ирина Чебанина</dc:creator>
  <cp:lastModifiedBy>Admin</cp:lastModifiedBy>
  <cp:revision>54</cp:revision>
  <dcterms:created xsi:type="dcterms:W3CDTF">2018-07-07T15:36:36Z</dcterms:created>
  <dcterms:modified xsi:type="dcterms:W3CDTF">2019-02-28T16:00:39Z</dcterms:modified>
</cp:coreProperties>
</file>