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2" r:id="rId3"/>
    <p:sldId id="284" r:id="rId4"/>
    <p:sldId id="285" r:id="rId5"/>
    <p:sldId id="257" r:id="rId6"/>
    <p:sldId id="258" r:id="rId7"/>
    <p:sldId id="266" r:id="rId8"/>
    <p:sldId id="267" r:id="rId9"/>
    <p:sldId id="276" r:id="rId10"/>
    <p:sldId id="274" r:id="rId11"/>
    <p:sldId id="287" r:id="rId12"/>
    <p:sldId id="288" r:id="rId13"/>
    <p:sldId id="286" r:id="rId14"/>
    <p:sldId id="290" r:id="rId15"/>
    <p:sldId id="291" r:id="rId16"/>
    <p:sldId id="289" r:id="rId17"/>
    <p:sldId id="293" r:id="rId18"/>
    <p:sldId id="292" r:id="rId19"/>
    <p:sldId id="294" r:id="rId20"/>
    <p:sldId id="295" r:id="rId21"/>
    <p:sldId id="296" r:id="rId22"/>
    <p:sldId id="303" r:id="rId23"/>
    <p:sldId id="297" r:id="rId24"/>
    <p:sldId id="299" r:id="rId25"/>
    <p:sldId id="304" r:id="rId26"/>
    <p:sldId id="301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AE1D9-8BE8-4D2A-A85E-57F1E22C5AC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27DD7-997D-4777-A6DA-30E84BE3E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24%20&#1059;&#1055;&#1050;\&#1076;&#1083;&#1103;%20&#1089;&#1072;&#1081;&#1090;&#1072;\MVI_4960.MO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1"/>
          <p:cNvPicPr>
            <a:picLocks noChangeAspect="1" noChangeArrowheads="1"/>
          </p:cNvPicPr>
          <p:nvPr/>
        </p:nvPicPr>
        <p:blipFill>
          <a:blip r:embed="rId2" cstate="print"/>
          <a:srcRect l="12592" b="5927"/>
          <a:stretch>
            <a:fillRect/>
          </a:stretch>
        </p:blipFill>
        <p:spPr bwMode="auto">
          <a:xfrm>
            <a:off x="457200" y="28575"/>
            <a:ext cx="84582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4616\Pictures\Новая папка\Новая папка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ВОЛОНТЕРЫ-РЕПЕТИТОРЫ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112552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Карельский центр развития добровольчества </a:t>
            </a:r>
          </a:p>
          <a:p>
            <a:pPr algn="ctr">
              <a:buNone/>
            </a:pPr>
            <a:r>
              <a:rPr lang="ru-RU" dirty="0" err="1">
                <a:solidFill>
                  <a:schemeClr val="bg1"/>
                </a:solidFill>
                <a:latin typeface="Impact" pitchFamily="34" charset="0"/>
              </a:rPr>
              <a:t>vk.com</a:t>
            </a: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/dobrocentr10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57158" y="0"/>
            <a:ext cx="84633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СФЕРЕ   ОБРАЗОВАНИЯ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363" name="Picture 3" descr="C:\Users\User4616\Downloads\добрый урок (1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976" y="1919122"/>
            <a:ext cx="5904051" cy="2929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308" y="264676"/>
            <a:ext cx="9135483" cy="6093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5871" y="256382"/>
            <a:ext cx="9595742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5" descr="0c6acd38cd9042e69081617bab3b6c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55" y="476672"/>
            <a:ext cx="9184855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24 УПК\Светлане Анатольевне\адрена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24 УПК\Светлане Анатольевне\c0cCoJFz9Ck.jpg"/>
          <p:cNvPicPr>
            <a:picLocks noChangeAspect="1" noChangeArrowheads="1"/>
          </p:cNvPicPr>
          <p:nvPr/>
        </p:nvPicPr>
        <p:blipFill>
          <a:blip r:embed="rId2" cstate="print"/>
          <a:srcRect l="8657" t="20663" r="22832" b="6888"/>
          <a:stretch>
            <a:fillRect/>
          </a:stretch>
        </p:blipFill>
        <p:spPr bwMode="auto">
          <a:xfrm>
            <a:off x="323528" y="0"/>
            <a:ext cx="86470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4 УПК\Светлане Анатольевне\acvDqcp1dJA.jpg"/>
          <p:cNvPicPr>
            <a:picLocks noChangeAspect="1" noChangeArrowheads="1"/>
          </p:cNvPicPr>
          <p:nvPr/>
        </p:nvPicPr>
        <p:blipFill>
          <a:blip r:embed="rId2" cstate="print"/>
          <a:srcRect l="22832" t="17489" r="24603" b="21603"/>
          <a:stretch>
            <a:fillRect/>
          </a:stretch>
        </p:blipFill>
        <p:spPr bwMode="auto">
          <a:xfrm>
            <a:off x="539552" y="0"/>
            <a:ext cx="8028384" cy="691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24 УПК\Светлане Анатольевне\праздник к нам приходит.jpg"/>
          <p:cNvPicPr>
            <a:picLocks noChangeAspect="1" noChangeArrowheads="1"/>
          </p:cNvPicPr>
          <p:nvPr/>
        </p:nvPicPr>
        <p:blipFill>
          <a:blip r:embed="rId2" cstate="print"/>
          <a:srcRect t="33334"/>
          <a:stretch>
            <a:fillRect/>
          </a:stretch>
        </p:blipFill>
        <p:spPr bwMode="auto">
          <a:xfrm>
            <a:off x="827584" y="0"/>
            <a:ext cx="7715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24 УПК\Светлане Анатольевне\забота.jpg"/>
          <p:cNvPicPr>
            <a:picLocks noChangeAspect="1" noChangeArrowheads="1"/>
          </p:cNvPicPr>
          <p:nvPr/>
        </p:nvPicPr>
        <p:blipFill>
          <a:blip r:embed="rId2" cstate="print"/>
          <a:srcRect l="7176" t="17450" r="17816"/>
          <a:stretch>
            <a:fillRect/>
          </a:stretch>
        </p:blipFill>
        <p:spPr bwMode="auto">
          <a:xfrm>
            <a:off x="-1016" y="332656"/>
            <a:ext cx="914501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24 УПК\Светлане Анатольевне\7hDUN3noFe8.jpg"/>
          <p:cNvPicPr>
            <a:picLocks noChangeAspect="1" noChangeArrowheads="1"/>
          </p:cNvPicPr>
          <p:nvPr/>
        </p:nvPicPr>
        <p:blipFill>
          <a:blip r:embed="rId2" cstate="print"/>
          <a:srcRect l="22241" t="6588" r="25194" b="20175"/>
          <a:stretch>
            <a:fillRect/>
          </a:stretch>
        </p:blipFill>
        <p:spPr bwMode="auto">
          <a:xfrm>
            <a:off x="1259632" y="0"/>
            <a:ext cx="6660232" cy="69595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24 УПК\Светлане Анатольевне\tbg1j6kMrJE.jpg"/>
          <p:cNvPicPr>
            <a:picLocks noChangeAspect="1" noChangeArrowheads="1"/>
          </p:cNvPicPr>
          <p:nvPr/>
        </p:nvPicPr>
        <p:blipFill>
          <a:blip r:embed="rId2" cstate="print"/>
          <a:srcRect l="14495" t="13554" r="9161"/>
          <a:stretch>
            <a:fillRect/>
          </a:stretch>
        </p:blipFill>
        <p:spPr bwMode="auto">
          <a:xfrm>
            <a:off x="539552" y="-1"/>
            <a:ext cx="8121999" cy="6858001"/>
          </a:xfrm>
          <a:prstGeom prst="rect">
            <a:avLst/>
          </a:prstGeom>
          <a:noFill/>
        </p:spPr>
      </p:pic>
      <p:pic>
        <p:nvPicPr>
          <p:cNvPr id="11267" name="Picture 3" descr="C:\Users\User\Desktop\24 УПК\Светлане Анатольевне\выздоравливай скорей.jpg"/>
          <p:cNvPicPr>
            <a:picLocks noChangeAspect="1" noChangeArrowheads="1"/>
          </p:cNvPicPr>
          <p:nvPr/>
        </p:nvPicPr>
        <p:blipFill>
          <a:blip r:embed="rId3" cstate="print"/>
          <a:srcRect l="25588" t="2751" r="9051" b="18500"/>
          <a:stretch>
            <a:fillRect/>
          </a:stretch>
        </p:blipFill>
        <p:spPr bwMode="auto">
          <a:xfrm>
            <a:off x="323528" y="0"/>
            <a:ext cx="8352928" cy="754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304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5" descr="tn_189832_72a7622ceb2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429309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«Мир  вокруг нас»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132856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XXIV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УПК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24 УПК\Светлане Анатольевне\свадьба.jpg"/>
          <p:cNvPicPr>
            <a:picLocks noChangeAspect="1" noChangeArrowheads="1"/>
          </p:cNvPicPr>
          <p:nvPr/>
        </p:nvPicPr>
        <p:blipFill>
          <a:blip r:embed="rId2" cstate="print"/>
          <a:srcRect l="9639" t="24497" r="26175" b="14727"/>
          <a:stretch>
            <a:fillRect/>
          </a:stretch>
        </p:blipFill>
        <p:spPr bwMode="auto">
          <a:xfrm>
            <a:off x="251520" y="332656"/>
            <a:ext cx="8377438" cy="5949280"/>
          </a:xfrm>
          <a:prstGeom prst="rect">
            <a:avLst/>
          </a:prstGeom>
          <a:noFill/>
        </p:spPr>
      </p:pic>
      <p:pic>
        <p:nvPicPr>
          <p:cNvPr id="12291" name="Picture 3" descr="C:\Users\User\Desktop\24 УПК\Светлане Анатольевне\царь несмеян.jpg"/>
          <p:cNvPicPr>
            <a:picLocks noChangeAspect="1" noChangeArrowheads="1"/>
          </p:cNvPicPr>
          <p:nvPr/>
        </p:nvPicPr>
        <p:blipFill>
          <a:blip r:embed="rId3" cstate="print"/>
          <a:srcRect l="27556" t="32661" r="29919" b="5999"/>
          <a:stretch>
            <a:fillRect/>
          </a:stretch>
        </p:blipFill>
        <p:spPr bwMode="auto">
          <a:xfrm>
            <a:off x="251520" y="188640"/>
            <a:ext cx="8496944" cy="908701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esktop\24 УПК\Светлане Анатольевне\лапа помощ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58052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ЛАПА ПОМОЩИ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5" descr="0c6acd38cd9042e69081617bab3b6c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55" y="476672"/>
            <a:ext cx="9184855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24 УПК\Светлане Анатольевне\мой экологический сл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435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91900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МОЙ ЭКОЛОГИЧЕСКИЙ СЛЕД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tn_189832_72a7622ceb2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VI_496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449479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5" descr="0c6acd38cd9042e69081617bab3b6c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55" y="476672"/>
            <a:ext cx="9184855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304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5" descr="tn_189832_72a7622ceb2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429309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«Мир  вокруг нас»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132856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XXIV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УПК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00" name="Слайд" r:id="rId3" imgW="4572000" imgH="342911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8478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Весенняя неделя добра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20-27 АПРЕЛЯ 2019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User4616\Downloads\добрый ур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328005" cy="1484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4077072"/>
            <a:ext cx="66303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ДОБРЫЙ УРОК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4616\Pictures\Новая папка\Новая папка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8435" name="Picture 3" descr="C:\Users\User4616\Downloads\добрый урок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sz="5200" dirty="0">
                <a:solidFill>
                  <a:schemeClr val="bg1"/>
                </a:solidFill>
                <a:latin typeface="Arial Black" pitchFamily="34" charset="0"/>
              </a:rPr>
              <a:t>Кто такой волонтер?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4616\Pictures\Новая папка\Новая папка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1" name="Picture 3" descr="C:\Users\User4616\Downloads\добрый урок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Волонтер - это человек, который помогает безвозмездно в свободное от учебы (работы) время, не заменяя своей деятельностью работу людей, получающих за неё оплату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4616\Pictures\Новая папка\Новая папка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71462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3" descr="C:\Users\User4616\Downloads\добрый урок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4346" y="2643182"/>
            <a:ext cx="9572692" cy="1143000"/>
          </a:xfrm>
        </p:spPr>
        <p:txBody>
          <a:bodyPr>
            <a:noAutofit/>
          </a:bodyPr>
          <a:lstStyle/>
          <a:p>
            <a:r>
              <a:rPr lang="ru-RU" sz="5200" dirty="0">
                <a:solidFill>
                  <a:schemeClr val="bg1"/>
                </a:solidFill>
                <a:latin typeface="Arial Black" pitchFamily="34" charset="0"/>
              </a:rPr>
              <a:t>Где нужна</a:t>
            </a:r>
            <a:br>
              <a:rPr lang="ru-RU" sz="52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200" dirty="0">
                <a:solidFill>
                  <a:schemeClr val="bg1"/>
                </a:solidFill>
                <a:latin typeface="Arial Black" pitchFamily="34" charset="0"/>
              </a:rPr>
              <a:t> помощь волонтеров?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4616\Pictures\Новая папка\Новая папка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8196" name="Picture 4" descr="https://media-private.canva.com/MADSuHG-7Eo/1/screen.jpg?response-expires=Tue%2C%2009%20Apr%202019%2018%3A46%3A42%20GMT&amp;X-Amz-Algorithm=AWS4-HMAC-SHA256&amp;X-Amz-Date=20190409T155016Z&amp;X-Amz-SignedHeaders=host&amp;X-Amz-Expires=10585&amp;X-Amz-Credential=AKIAJJATJK7JCUD446NA%2F20190409%2Fus-east-1%2Fs3%2Faws4_request&amp;X-Amz-Signature=c7816c1850a7d599af50420277cb49f02d3d6253c380534b9fddec1f7f7ed5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19069" y="1772816"/>
            <a:ext cx="9825456" cy="424847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770485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СФЕРЕ  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ЗДРАВООХРАНЕНИЯ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5429264"/>
            <a:ext cx="8229600" cy="119698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14282" y="857232"/>
            <a:ext cx="8643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  <a:ea typeface="+mj-ea"/>
                <a:cs typeface="+mj-cs"/>
              </a:rPr>
              <a:t>БОЛЬНИЧНЫЕ</a:t>
            </a:r>
            <a:r>
              <a:rPr lang="ru-RU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  <a:ea typeface="+mj-ea"/>
                <a:cs typeface="+mj-cs"/>
              </a:rPr>
              <a:t>КЛОУНЫ</a:t>
            </a:r>
            <a:endParaRPr kumimoji="0" lang="ru-RU" sz="4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4616\Pictures\Новая папка\Новая папка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5716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ОРГАНИЗАТОР ПОЛЕЗНЫХ МАСТЕР-КЛАССОВ ИЛИ БЛАГОТВОРИТЕЛЬНОЙ ЯРМАРКИ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5286388"/>
            <a:ext cx="8401080" cy="83977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Фестиваль молодежной благотворительности "СНЕЖ'ОК"</a:t>
            </a:r>
          </a:p>
          <a:p>
            <a:pPr algn="ctr">
              <a:buNone/>
            </a:pPr>
            <a:r>
              <a:rPr lang="ru-RU" dirty="0" err="1">
                <a:solidFill>
                  <a:schemeClr val="bg1"/>
                </a:solidFill>
                <a:latin typeface="Impact" pitchFamily="34" charset="0"/>
              </a:rPr>
              <a:t>vk.com</a:t>
            </a: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Impact" pitchFamily="34" charset="0"/>
              </a:rPr>
              <a:t>dobrosnezhok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0" y="0"/>
            <a:ext cx="9217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СФЕРЕ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МАССОВЫХ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МЕРОПРИЯТИЙ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7" name="Picture 3" descr="C:\Users\User4616\Downloads\добрый урок (1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68" y="2261066"/>
            <a:ext cx="8298040" cy="283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96</Words>
  <Application>Microsoft Office PowerPoint</Application>
  <PresentationFormat>Экран (4:3)</PresentationFormat>
  <Paragraphs>24</Paragraphs>
  <Slides>27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Слайд</vt:lpstr>
      <vt:lpstr>Слайд 1</vt:lpstr>
      <vt:lpstr> </vt:lpstr>
      <vt:lpstr>Слайд 3</vt:lpstr>
      <vt:lpstr>Слайд 4</vt:lpstr>
      <vt:lpstr>Кто такой волонтер?</vt:lpstr>
      <vt:lpstr>Волонтер - это человек, который помогает безвозмездно в свободное от учебы (работы) время, не заменяя своей деятельностью работу людей, получающих за неё оплату труда</vt:lpstr>
      <vt:lpstr>Где нужна  помощь волонтеров?</vt:lpstr>
      <vt:lpstr>В   СФЕРЕ   ЗДРАВООХРАНЕНИЯ</vt:lpstr>
      <vt:lpstr>ОРГАНИЗАТОР ПОЛЕЗНЫХ МАСТЕР-КЛАССОВ ИЛИ БЛАГОТВОРИТЕЛЬНОЙ ЯРМАРКИ</vt:lpstr>
      <vt:lpstr>ВОЛОНТЕРЫ-РЕПЕТИТОРЫ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User4616</dc:creator>
  <cp:lastModifiedBy>User</cp:lastModifiedBy>
  <cp:revision>61</cp:revision>
  <dcterms:created xsi:type="dcterms:W3CDTF">2019-04-09T14:14:49Z</dcterms:created>
  <dcterms:modified xsi:type="dcterms:W3CDTF">2019-04-30T13:55:58Z</dcterms:modified>
</cp:coreProperties>
</file>