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2549" y="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2656" y="323528"/>
            <a:ext cx="63367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i="1" dirty="0" smtClean="0">
                <a:solidFill>
                  <a:srgbClr val="C00000"/>
                </a:solidFill>
                <a:latin typeface="Bahnschrift SemiCondensed" pitchFamily="34" charset="0"/>
              </a:rPr>
              <a:t>А ты открыл </a:t>
            </a:r>
          </a:p>
          <a:p>
            <a:pPr algn="r"/>
            <a:r>
              <a:rPr lang="ru-RU" sz="7000" b="1" i="1" dirty="0" smtClean="0">
                <a:solidFill>
                  <a:srgbClr val="C00000"/>
                </a:solidFill>
                <a:latin typeface="Bahnschrift SemiCondensed" pitchFamily="34" charset="0"/>
              </a:rPr>
              <a:t>СВОЁ</a:t>
            </a:r>
            <a:r>
              <a:rPr lang="ru-RU" sz="6000" b="1" i="1" dirty="0" smtClean="0">
                <a:solidFill>
                  <a:srgbClr val="C00000"/>
                </a:solidFill>
                <a:latin typeface="Bahnschrift SemiCondensed" pitchFamily="34" charset="0"/>
              </a:rPr>
              <a:t> </a:t>
            </a:r>
            <a:r>
              <a:rPr lang="ru-RU" sz="4800" b="1" i="1" dirty="0" smtClean="0">
                <a:solidFill>
                  <a:srgbClr val="C00000"/>
                </a:solidFill>
                <a:latin typeface="Bahnschrift SemiCondensed" pitchFamily="34" charset="0"/>
              </a:rPr>
              <a:t>дело</a:t>
            </a:r>
            <a:r>
              <a:rPr lang="ru-RU" sz="8000" b="1" i="1" dirty="0" smtClean="0">
                <a:solidFill>
                  <a:srgbClr val="C00000"/>
                </a:solidFill>
                <a:latin typeface="Bahnschrift SemiCondensed" pitchFamily="34" charset="0"/>
              </a:rPr>
              <a:t>?</a:t>
            </a:r>
            <a:endParaRPr lang="ru-RU" sz="8000" b="1" i="1" dirty="0">
              <a:solidFill>
                <a:srgbClr val="C00000"/>
              </a:solidFill>
              <a:latin typeface="Bahnschrift SemiCondense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9213" y="2385631"/>
            <a:ext cx="666936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         ВНИМАНИЕ БЕЗРАБОТНЫХ ГРАЖДАН!</a:t>
            </a:r>
          </a:p>
          <a:p>
            <a:pPr algn="ctr"/>
            <a:r>
              <a:rPr lang="ru-RU" sz="2000" b="1" dirty="0" smtClean="0"/>
              <a:t>Если у Вас есть идея и Вы готовы составить бизнес-план!</a:t>
            </a:r>
          </a:p>
          <a:p>
            <a:pPr algn="ctr"/>
            <a:r>
              <a:rPr lang="ru-RU" sz="2400" dirty="0" smtClean="0"/>
              <a:t>АЗН </a:t>
            </a:r>
            <a:r>
              <a:rPr lang="ru-RU" sz="2400" dirty="0"/>
              <a:t>г. Петрозаводска </a:t>
            </a:r>
            <a:endParaRPr lang="ru-RU" sz="2400" dirty="0" smtClean="0"/>
          </a:p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Предоставляет</a:t>
            </a:r>
          </a:p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 </a:t>
            </a:r>
            <a:r>
              <a:rPr lang="ru-RU" sz="2400" b="1" u="sng" dirty="0">
                <a:solidFill>
                  <a:srgbClr val="C00000"/>
                </a:solidFill>
              </a:rPr>
              <a:t>единовременную финансовую помощь </a:t>
            </a:r>
            <a:endParaRPr lang="ru-RU" sz="2400" b="1" u="sng" dirty="0" smtClean="0">
              <a:solidFill>
                <a:srgbClr val="C00000"/>
              </a:solidFill>
            </a:endParaRPr>
          </a:p>
          <a:p>
            <a:pPr algn="ctr"/>
            <a:endParaRPr lang="ru-RU" sz="2400" b="1" u="sng" dirty="0" smtClean="0">
              <a:solidFill>
                <a:srgbClr val="C00000"/>
              </a:solidFill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b="1" u="sng" dirty="0" smtClean="0"/>
              <a:t>При государственной регистрации в качестве: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sz="2000" b="1" dirty="0" smtClean="0"/>
              <a:t>Индивидуального предпринимателя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sz="2000" b="1" dirty="0" smtClean="0"/>
              <a:t>Главы крестьянского (фермерского) хозяйства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sz="2000" b="1" dirty="0" smtClean="0"/>
              <a:t>Единственного учредителя акционерного общества</a:t>
            </a:r>
          </a:p>
          <a:p>
            <a:pPr algn="just"/>
            <a:r>
              <a:rPr lang="ru-RU" sz="2000" dirty="0" smtClean="0"/>
              <a:t>в размере</a:t>
            </a:r>
          </a:p>
          <a:p>
            <a:pPr algn="ctr"/>
            <a:r>
              <a:rPr lang="ru-RU" sz="3200" b="1" dirty="0" smtClean="0"/>
              <a:t>от 200 тыс. руб. до 250тыс. руб.</a:t>
            </a:r>
          </a:p>
          <a:p>
            <a:pPr algn="ctr"/>
            <a:endParaRPr lang="ru-RU" sz="12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b="1" u="sng" dirty="0" smtClean="0"/>
              <a:t>При постановке на учет в качестве плательщика налога на профессиональный доход </a:t>
            </a:r>
          </a:p>
          <a:p>
            <a:pPr algn="ctr"/>
            <a:r>
              <a:rPr lang="ru-RU" sz="2000" b="1" dirty="0" smtClean="0"/>
              <a:t>    САМОЗАНЯТОСТЬ       -</a:t>
            </a:r>
            <a:r>
              <a:rPr lang="ru-RU" sz="2000" dirty="0" smtClean="0"/>
              <a:t>          </a:t>
            </a:r>
            <a:r>
              <a:rPr lang="ru-RU" sz="3200" b="1" dirty="0" smtClean="0"/>
              <a:t>100 тыс. руб.</a:t>
            </a:r>
            <a:endParaRPr lang="ru-RU" sz="3200" b="1" dirty="0"/>
          </a:p>
          <a:p>
            <a:pPr algn="ctr"/>
            <a:r>
              <a:rPr lang="ru-RU" sz="2000" b="1" dirty="0" smtClean="0"/>
              <a:t>Справки </a:t>
            </a:r>
            <a:r>
              <a:rPr lang="ru-RU" sz="2000" b="1" dirty="0"/>
              <a:t>по </a:t>
            </a:r>
            <a:r>
              <a:rPr lang="ru-RU" sz="2000" b="1" dirty="0" smtClean="0"/>
              <a:t>телефону: 59-26-18, 59-28-72 </a:t>
            </a:r>
          </a:p>
          <a:p>
            <a:pPr algn="ctr"/>
            <a:r>
              <a:rPr lang="ru-RU" sz="2000" b="1" dirty="0" smtClean="0"/>
              <a:t>или в кабинете №220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7014901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93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Торицына Наталья Сергеевна</dc:creator>
  <cp:lastModifiedBy>Воровская Елена Владимировна</cp:lastModifiedBy>
  <cp:revision>6</cp:revision>
  <dcterms:created xsi:type="dcterms:W3CDTF">2021-09-16T07:42:28Z</dcterms:created>
  <dcterms:modified xsi:type="dcterms:W3CDTF">2021-09-20T10:22:43Z</dcterms:modified>
</cp:coreProperties>
</file>