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9147403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382" y="1728216"/>
            <a:ext cx="9144647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 flipV="1">
            <a:off x="0" y="5590646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 bwMode="invGray">
          <a:xfrm flipV="1">
            <a:off x="-52" y="5780270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invGray">
          <a:xfrm>
            <a:off x="-52" y="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144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382" y="228600"/>
            <a:ext cx="9144381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2" y="-1972"/>
            <a:ext cx="9150672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196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52" y="0"/>
            <a:ext cx="9153196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CD1B-530E-4BE2-AC20-60DD2C7AD6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/>
              <a:t>Круизный флот «РУСИЧ»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197C69-02A0-4405-AA30-770CEB0EAA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62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228A33C-36BC-4E76-B596-A7A8FD04D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Пассажирский теплоход «Родная Русь»</a:t>
            </a:r>
          </a:p>
          <a:p>
            <a:r>
              <a:rPr lang="ru-RU" sz="2400" i="1" dirty="0"/>
              <a:t>Проект 26-37, речной.</a:t>
            </a:r>
          </a:p>
          <a:p>
            <a:r>
              <a:rPr lang="ru-RU" sz="2400" i="1" dirty="0"/>
              <a:t>География круизов – Центральная Россия, Нижняя Волга, Кама.</a:t>
            </a:r>
          </a:p>
          <a:p>
            <a:endParaRPr lang="ru-RU" sz="2400" i="1" dirty="0"/>
          </a:p>
          <a:p>
            <a:r>
              <a:rPr lang="ru-RU" sz="2800" b="1" dirty="0"/>
              <a:t>Пассажирский теплоход «Русь Великая»</a:t>
            </a:r>
          </a:p>
          <a:p>
            <a:r>
              <a:rPr lang="ru-RU" sz="2400" i="1" dirty="0"/>
              <a:t>Проект МПР-2,5, река-море.</a:t>
            </a:r>
          </a:p>
          <a:p>
            <a:r>
              <a:rPr lang="ru-RU" sz="2400" i="1" dirty="0"/>
              <a:t>География круизов – Центральная Россия,                   Северо-Запад (СПб), Белое море (порт Архангельск)</a:t>
            </a:r>
          </a:p>
          <a:p>
            <a:endParaRPr lang="ru-RU" sz="2400" i="1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56126A7-C0DF-4C94-A241-EA7BCA21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река, и море…</a:t>
            </a:r>
          </a:p>
        </p:txBody>
      </p:sp>
    </p:spTree>
    <p:extLst>
      <p:ext uri="{BB962C8B-B14F-4D97-AF65-F5344CB8AC3E}">
        <p14:creationId xmlns:p14="http://schemas.microsoft.com/office/powerpoint/2010/main" val="193558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EA3F1-9DFE-43E5-8D30-C7E6DD64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тогда вода нам как земля…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56EF5F3-3376-4F7D-A622-66AC664AC3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91" y="1874838"/>
            <a:ext cx="2698811" cy="4525962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62974266-97F9-438F-A266-85220890A6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99" y="1874838"/>
            <a:ext cx="2814218" cy="4525962"/>
          </a:xfrm>
        </p:spPr>
      </p:pic>
    </p:spTree>
    <p:extLst>
      <p:ext uri="{BB962C8B-B14F-4D97-AF65-F5344CB8AC3E}">
        <p14:creationId xmlns:p14="http://schemas.microsoft.com/office/powerpoint/2010/main" val="233641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64D7C6-2617-49BF-A3BF-79ADDFB1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тогда нам экипаж – семья!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0E21D728-1531-4E39-8B6C-7128E8017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9" y="1491449"/>
            <a:ext cx="6951215" cy="5086904"/>
          </a:xfrm>
        </p:spPr>
      </p:pic>
    </p:spTree>
    <p:extLst>
      <p:ext uri="{BB962C8B-B14F-4D97-AF65-F5344CB8AC3E}">
        <p14:creationId xmlns:p14="http://schemas.microsoft.com/office/powerpoint/2010/main" val="285821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4FE6AB-1DB2-4D51-89B7-4EC0FCE10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-74037"/>
            <a:ext cx="8060924" cy="6793254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A4CC87-4229-463A-ADD1-855967DC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89710"/>
      </p:ext>
    </p:extLst>
  </p:cSld>
  <p:clrMapOvr>
    <a:masterClrMapping/>
  </p:clrMapOvr>
</p:sld>
</file>

<file path=ppt/theme/theme1.xml><?xml version="1.0" encoding="utf-8"?>
<a:theme xmlns:a="http://schemas.openxmlformats.org/drawingml/2006/main" name="MS_RU_blue_Natural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Голубая волна</Template>
  <TotalTime>82</TotalTime>
  <Words>74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Tahoma</vt:lpstr>
      <vt:lpstr>Wingdings</vt:lpstr>
      <vt:lpstr>MS_RU_blue_Natural</vt:lpstr>
      <vt:lpstr>Круизный флот «РУСИЧ»</vt:lpstr>
      <vt:lpstr>И река, и море…</vt:lpstr>
      <vt:lpstr>И тогда вода нам как земля…</vt:lpstr>
      <vt:lpstr>И тогда нам экипаж – семья!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Круизный флот «РУСИЧ»</dc:title>
  <dc:creator>Любовь</dc:creator>
  <cp:lastModifiedBy>Любовь</cp:lastModifiedBy>
  <cp:revision>5</cp:revision>
  <dcterms:created xsi:type="dcterms:W3CDTF">2024-02-11T14:58:35Z</dcterms:created>
  <dcterms:modified xsi:type="dcterms:W3CDTF">2024-02-11T16:21:16Z</dcterms:modified>
</cp:coreProperties>
</file>